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1" r:id="rId2"/>
    <p:sldId id="272" r:id="rId3"/>
    <p:sldId id="265" r:id="rId4"/>
    <p:sldId id="275" r:id="rId5"/>
    <p:sldId id="273" r:id="rId6"/>
    <p:sldId id="274" r:id="rId7"/>
    <p:sldId id="280" r:id="rId8"/>
    <p:sldId id="264" r:id="rId9"/>
    <p:sldId id="277" r:id="rId10"/>
    <p:sldId id="260" r:id="rId11"/>
    <p:sldId id="279" r:id="rId12"/>
    <p:sldId id="276" r:id="rId13"/>
    <p:sldId id="288" r:id="rId14"/>
    <p:sldId id="278" r:id="rId15"/>
    <p:sldId id="261" r:id="rId16"/>
    <p:sldId id="267" r:id="rId17"/>
    <p:sldId id="268" r:id="rId18"/>
    <p:sldId id="269" r:id="rId19"/>
    <p:sldId id="262" r:id="rId20"/>
    <p:sldId id="259" r:id="rId21"/>
    <p:sldId id="270" r:id="rId22"/>
    <p:sldId id="281" r:id="rId23"/>
    <p:sldId id="282" r:id="rId24"/>
    <p:sldId id="283" r:id="rId25"/>
    <p:sldId id="287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27DE8E0-6E43-43D7-88F0-5DC663569243}">
          <p14:sldIdLst>
            <p14:sldId id="271"/>
            <p14:sldId id="272"/>
            <p14:sldId id="265"/>
            <p14:sldId id="275"/>
            <p14:sldId id="273"/>
            <p14:sldId id="274"/>
            <p14:sldId id="280"/>
            <p14:sldId id="264"/>
            <p14:sldId id="277"/>
            <p14:sldId id="260"/>
            <p14:sldId id="279"/>
            <p14:sldId id="276"/>
            <p14:sldId id="288"/>
            <p14:sldId id="278"/>
            <p14:sldId id="261"/>
            <p14:sldId id="267"/>
            <p14:sldId id="268"/>
            <p14:sldId id="269"/>
            <p14:sldId id="262"/>
            <p14:sldId id="259"/>
            <p14:sldId id="270"/>
            <p14:sldId id="281"/>
            <p14:sldId id="282"/>
            <p14:sldId id="283"/>
            <p14:sldId id="287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86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jp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image" Target="../media/image48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jp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image" Target="../media/image48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4704F-9504-4371-9288-2975F01ED2F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BCB18F5-E057-4826-8945-2831997D360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Project Objectives</a:t>
          </a:r>
        </a:p>
      </dgm:t>
    </dgm:pt>
    <dgm:pt modelId="{4C09E7A6-13D8-4DCA-8285-0211AE19AAD7}" type="parTrans" cxnId="{0429B803-C1D8-4D3C-A3C2-E7259B9E92EE}">
      <dgm:prSet/>
      <dgm:spPr/>
      <dgm:t>
        <a:bodyPr/>
        <a:lstStyle/>
        <a:p>
          <a:endParaRPr lang="en-US"/>
        </a:p>
      </dgm:t>
    </dgm:pt>
    <dgm:pt modelId="{AE12BE33-473B-4D7B-8198-A01B5D5971CE}" type="sibTrans" cxnId="{0429B803-C1D8-4D3C-A3C2-E7259B9E92EE}">
      <dgm:prSet/>
      <dgm:spPr/>
      <dgm:t>
        <a:bodyPr/>
        <a:lstStyle/>
        <a:p>
          <a:endParaRPr lang="en-US"/>
        </a:p>
      </dgm:t>
    </dgm:pt>
    <dgm:pt modelId="{94F1DC84-94EF-4B79-B7C5-833D8ADB4D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Purpose and Objectives</a:t>
          </a:r>
        </a:p>
      </dgm:t>
    </dgm:pt>
    <dgm:pt modelId="{9584B309-4921-447C-ADE4-1669DBC9FF7F}" type="parTrans" cxnId="{451C7AB2-45EC-4A60-B456-118DBE7963E9}">
      <dgm:prSet/>
      <dgm:spPr/>
      <dgm:t>
        <a:bodyPr/>
        <a:lstStyle/>
        <a:p>
          <a:endParaRPr lang="en-US"/>
        </a:p>
      </dgm:t>
    </dgm:pt>
    <dgm:pt modelId="{338C041A-B81A-4A34-9B63-E510883A59B6}" type="sibTrans" cxnId="{451C7AB2-45EC-4A60-B456-118DBE7963E9}">
      <dgm:prSet/>
      <dgm:spPr/>
      <dgm:t>
        <a:bodyPr/>
        <a:lstStyle/>
        <a:p>
          <a:endParaRPr lang="en-US"/>
        </a:p>
      </dgm:t>
    </dgm:pt>
    <dgm:pt modelId="{4F466FAC-E31B-4633-BB90-25E94BF9F9B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Data Collection and Preprocessing</a:t>
          </a:r>
          <a:endParaRPr lang="en-US" dirty="0"/>
        </a:p>
      </dgm:t>
    </dgm:pt>
    <dgm:pt modelId="{158E5197-3D93-4769-8798-E1ABC08CBEA1}" type="parTrans" cxnId="{4A16F061-2192-46A3-94F8-B906C7D7B474}">
      <dgm:prSet/>
      <dgm:spPr/>
      <dgm:t>
        <a:bodyPr/>
        <a:lstStyle/>
        <a:p>
          <a:endParaRPr lang="en-US"/>
        </a:p>
      </dgm:t>
    </dgm:pt>
    <dgm:pt modelId="{966425C5-E151-459B-8D3A-56E6BA157C1B}" type="sibTrans" cxnId="{4A16F061-2192-46A3-94F8-B906C7D7B474}">
      <dgm:prSet/>
      <dgm:spPr/>
      <dgm:t>
        <a:bodyPr/>
        <a:lstStyle/>
        <a:p>
          <a:endParaRPr lang="en-US"/>
        </a:p>
      </dgm:t>
    </dgm:pt>
    <dgm:pt modelId="{F2B17BEB-FB5D-498F-82FF-75D43A942B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of Data</a:t>
          </a:r>
        </a:p>
      </dgm:t>
    </dgm:pt>
    <dgm:pt modelId="{B2C42EE1-4751-4922-9366-3F864FC35A65}" type="parTrans" cxnId="{FE6EFAB2-103D-4E2A-B041-E5F21C01AE99}">
      <dgm:prSet/>
      <dgm:spPr/>
      <dgm:t>
        <a:bodyPr/>
        <a:lstStyle/>
        <a:p>
          <a:endParaRPr lang="en-US"/>
        </a:p>
      </dgm:t>
    </dgm:pt>
    <dgm:pt modelId="{E9D4F3AB-507D-4BE5-9219-ECCE542C2063}" type="sibTrans" cxnId="{FE6EFAB2-103D-4E2A-B041-E5F21C01AE99}">
      <dgm:prSet/>
      <dgm:spPr/>
      <dgm:t>
        <a:bodyPr/>
        <a:lstStyle/>
        <a:p>
          <a:endParaRPr lang="en-US"/>
        </a:p>
      </dgm:t>
    </dgm:pt>
    <dgm:pt modelId="{7E77ED52-292F-4037-B4DC-9E92547DAE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Cleaning and Transformation</a:t>
          </a:r>
        </a:p>
      </dgm:t>
    </dgm:pt>
    <dgm:pt modelId="{D7924C66-CAD5-48B6-8D3B-DB018224E658}" type="parTrans" cxnId="{7899CC51-8246-40EF-9C62-8E33499268CE}">
      <dgm:prSet/>
      <dgm:spPr/>
      <dgm:t>
        <a:bodyPr/>
        <a:lstStyle/>
        <a:p>
          <a:endParaRPr lang="en-US"/>
        </a:p>
      </dgm:t>
    </dgm:pt>
    <dgm:pt modelId="{D912FCEE-2BE5-478D-BD73-28DC55EEB507}" type="sibTrans" cxnId="{7899CC51-8246-40EF-9C62-8E33499268CE}">
      <dgm:prSet/>
      <dgm:spPr/>
      <dgm:t>
        <a:bodyPr/>
        <a:lstStyle/>
        <a:p>
          <a:endParaRPr lang="en-US"/>
        </a:p>
      </dgm:t>
    </dgm:pt>
    <dgm:pt modelId="{6AC94C6C-41D5-4E57-B36F-2963B6DD71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Feature Extraction</a:t>
          </a:r>
          <a:endParaRPr lang="en-US"/>
        </a:p>
      </dgm:t>
    </dgm:pt>
    <dgm:pt modelId="{15DD0C2B-1330-41E6-9C73-A3ECD43E7E2D}" type="parTrans" cxnId="{76ED07A2-BF7E-473D-88FF-DCBAA90C4793}">
      <dgm:prSet/>
      <dgm:spPr/>
      <dgm:t>
        <a:bodyPr/>
        <a:lstStyle/>
        <a:p>
          <a:endParaRPr lang="en-US"/>
        </a:p>
      </dgm:t>
    </dgm:pt>
    <dgm:pt modelId="{0433529F-A24A-4069-8E39-EFA4ABA598F4}" type="sibTrans" cxnId="{76ED07A2-BF7E-473D-88FF-DCBAA90C4793}">
      <dgm:prSet/>
      <dgm:spPr/>
      <dgm:t>
        <a:bodyPr/>
        <a:lstStyle/>
        <a:p>
          <a:endParaRPr lang="en-US"/>
        </a:p>
      </dgm:t>
    </dgm:pt>
    <dgm:pt modelId="{87593449-BEEE-4664-B6BE-13C84AEBEA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Techniques Used (e.g., TF-IDF, Word Embeddings)</a:t>
          </a:r>
        </a:p>
      </dgm:t>
    </dgm:pt>
    <dgm:pt modelId="{0668B305-254B-44FB-9122-5ECA84956CD2}" type="parTrans" cxnId="{3CFC6C6E-3B57-437A-B6E0-32D9C79683EE}">
      <dgm:prSet/>
      <dgm:spPr/>
      <dgm:t>
        <a:bodyPr/>
        <a:lstStyle/>
        <a:p>
          <a:endParaRPr lang="en-US"/>
        </a:p>
      </dgm:t>
    </dgm:pt>
    <dgm:pt modelId="{B8E7A361-E48B-44CB-B3EC-E4EA777FE803}" type="sibTrans" cxnId="{3CFC6C6E-3B57-437A-B6E0-32D9C79683EE}">
      <dgm:prSet/>
      <dgm:spPr/>
      <dgm:t>
        <a:bodyPr/>
        <a:lstStyle/>
        <a:p>
          <a:endParaRPr lang="en-US"/>
        </a:p>
      </dgm:t>
    </dgm:pt>
    <dgm:pt modelId="{60AB99F5-DF50-4E36-BE36-E33F6A3C72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Model Selection and Training</a:t>
          </a:r>
          <a:endParaRPr lang="en-US"/>
        </a:p>
      </dgm:t>
    </dgm:pt>
    <dgm:pt modelId="{63E8A177-2D89-4B0A-A5F0-E1C9B39485DE}" type="parTrans" cxnId="{4E99C027-E01B-4306-9009-DB55022DFE4B}">
      <dgm:prSet/>
      <dgm:spPr/>
      <dgm:t>
        <a:bodyPr/>
        <a:lstStyle/>
        <a:p>
          <a:endParaRPr lang="en-US"/>
        </a:p>
      </dgm:t>
    </dgm:pt>
    <dgm:pt modelId="{C0150A7F-56C2-4204-A5B3-AE0EA860DFC7}" type="sibTrans" cxnId="{4E99C027-E01B-4306-9009-DB55022DFE4B}">
      <dgm:prSet/>
      <dgm:spPr/>
      <dgm:t>
        <a:bodyPr/>
        <a:lstStyle/>
        <a:p>
          <a:endParaRPr lang="en-US"/>
        </a:p>
      </dgm:t>
    </dgm:pt>
    <dgm:pt modelId="{E1F4A2EF-35CD-4888-A7B9-C4DFADD440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Supervised Models</a:t>
          </a:r>
        </a:p>
      </dgm:t>
    </dgm:pt>
    <dgm:pt modelId="{A4C79460-8C8E-423D-B5B4-7E0F9C6BD011}" type="parTrans" cxnId="{4DAAA926-D38E-4D55-98E8-6B4B7EB7031B}">
      <dgm:prSet/>
      <dgm:spPr/>
      <dgm:t>
        <a:bodyPr/>
        <a:lstStyle/>
        <a:p>
          <a:endParaRPr lang="en-US"/>
        </a:p>
      </dgm:t>
    </dgm:pt>
    <dgm:pt modelId="{5B7EEADD-042E-403D-9AE0-647C55AA18E7}" type="sibTrans" cxnId="{4DAAA926-D38E-4D55-98E8-6B4B7EB7031B}">
      <dgm:prSet/>
      <dgm:spPr/>
      <dgm:t>
        <a:bodyPr/>
        <a:lstStyle/>
        <a:p>
          <a:endParaRPr lang="en-US"/>
        </a:p>
      </dgm:t>
    </dgm:pt>
    <dgm:pt modelId="{034A4290-5251-4DD8-8056-23A2A625A9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Deep Learning Models</a:t>
          </a:r>
        </a:p>
      </dgm:t>
    </dgm:pt>
    <dgm:pt modelId="{D9B5BFC4-8996-4B77-85F6-52139E10558D}" type="parTrans" cxnId="{862EEB2E-D5AF-4FBE-BB0F-BD89FAC2CE65}">
      <dgm:prSet/>
      <dgm:spPr/>
      <dgm:t>
        <a:bodyPr/>
        <a:lstStyle/>
        <a:p>
          <a:endParaRPr lang="en-US"/>
        </a:p>
      </dgm:t>
    </dgm:pt>
    <dgm:pt modelId="{F0F5085B-B72E-42EF-9217-665E924B09DA}" type="sibTrans" cxnId="{862EEB2E-D5AF-4FBE-BB0F-BD89FAC2CE65}">
      <dgm:prSet/>
      <dgm:spPr/>
      <dgm:t>
        <a:bodyPr/>
        <a:lstStyle/>
        <a:p>
          <a:endParaRPr lang="en-US"/>
        </a:p>
      </dgm:t>
    </dgm:pt>
    <dgm:pt modelId="{67551679-79D6-4351-B27E-C2627C1A35F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Evaluation and Results</a:t>
          </a:r>
          <a:endParaRPr lang="en-US"/>
        </a:p>
      </dgm:t>
    </dgm:pt>
    <dgm:pt modelId="{174FA0ED-6309-48D8-A07D-A9BF619C64E3}" type="parTrans" cxnId="{15300B25-4864-4028-BDF9-510C2C81E6C9}">
      <dgm:prSet/>
      <dgm:spPr/>
      <dgm:t>
        <a:bodyPr/>
        <a:lstStyle/>
        <a:p>
          <a:endParaRPr lang="en-US"/>
        </a:p>
      </dgm:t>
    </dgm:pt>
    <dgm:pt modelId="{A8A012E1-F692-4A70-B947-996E28575AFE}" type="sibTrans" cxnId="{15300B25-4864-4028-BDF9-510C2C81E6C9}">
      <dgm:prSet/>
      <dgm:spPr/>
      <dgm:t>
        <a:bodyPr/>
        <a:lstStyle/>
        <a:p>
          <a:endParaRPr lang="en-US"/>
        </a:p>
      </dgm:t>
    </dgm:pt>
    <dgm:pt modelId="{276A584D-A7AB-47D4-AF0B-687ECAFC1B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Metrics and Performance</a:t>
          </a:r>
        </a:p>
      </dgm:t>
    </dgm:pt>
    <dgm:pt modelId="{31C387AB-5BCB-4C90-8AF0-5C7B40E88B3A}" type="parTrans" cxnId="{581C7CAE-B479-46C7-BFD0-463B44D12678}">
      <dgm:prSet/>
      <dgm:spPr/>
      <dgm:t>
        <a:bodyPr/>
        <a:lstStyle/>
        <a:p>
          <a:endParaRPr lang="en-US"/>
        </a:p>
      </dgm:t>
    </dgm:pt>
    <dgm:pt modelId="{1C93CC27-B3AC-4BE4-81E9-FD65C3E2E99D}" type="sibTrans" cxnId="{581C7CAE-B479-46C7-BFD0-463B44D12678}">
      <dgm:prSet/>
      <dgm:spPr/>
      <dgm:t>
        <a:bodyPr/>
        <a:lstStyle/>
        <a:p>
          <a:endParaRPr lang="en-US"/>
        </a:p>
      </dgm:t>
    </dgm:pt>
    <dgm:pt modelId="{F159768F-471E-46CA-9774-27AC9E74B2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Confusion Matrix Analysis</a:t>
          </a:r>
        </a:p>
      </dgm:t>
    </dgm:pt>
    <dgm:pt modelId="{521CE4C0-8FBA-4863-89E2-8D7A240AF737}" type="parTrans" cxnId="{A4E10D06-3DAD-4067-95C1-E06146E4C959}">
      <dgm:prSet/>
      <dgm:spPr/>
      <dgm:t>
        <a:bodyPr/>
        <a:lstStyle/>
        <a:p>
          <a:endParaRPr lang="en-US"/>
        </a:p>
      </dgm:t>
    </dgm:pt>
    <dgm:pt modelId="{5F26778B-6C9C-40A3-932D-F8C71D544B4C}" type="sibTrans" cxnId="{A4E10D06-3DAD-4067-95C1-E06146E4C959}">
      <dgm:prSet/>
      <dgm:spPr/>
      <dgm:t>
        <a:bodyPr/>
        <a:lstStyle/>
        <a:p>
          <a:endParaRPr lang="en-US"/>
        </a:p>
      </dgm:t>
    </dgm:pt>
    <dgm:pt modelId="{BC9743DD-C5FA-469A-B33F-8041A83F51C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Case Studies and Applications</a:t>
          </a:r>
          <a:endParaRPr lang="en-US" dirty="0"/>
        </a:p>
      </dgm:t>
    </dgm:pt>
    <dgm:pt modelId="{BD4F4C5A-5DCA-467D-889D-2223F5D60B65}" type="parTrans" cxnId="{0FA5CAC1-4D6E-493A-8D80-4A740DF7F7A4}">
      <dgm:prSet/>
      <dgm:spPr/>
      <dgm:t>
        <a:bodyPr/>
        <a:lstStyle/>
        <a:p>
          <a:endParaRPr lang="en-US"/>
        </a:p>
      </dgm:t>
    </dgm:pt>
    <dgm:pt modelId="{6BA84D0F-D2A4-4AFD-8382-4D874FCCC6FB}" type="sibTrans" cxnId="{0FA5CAC1-4D6E-493A-8D80-4A740DF7F7A4}">
      <dgm:prSet/>
      <dgm:spPr/>
      <dgm:t>
        <a:bodyPr/>
        <a:lstStyle/>
        <a:p>
          <a:endParaRPr lang="en-US"/>
        </a:p>
      </dgm:t>
    </dgm:pt>
    <dgm:pt modelId="{02489258-653B-4E47-81FD-716B81FC00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Real-world Examples</a:t>
          </a:r>
        </a:p>
      </dgm:t>
    </dgm:pt>
    <dgm:pt modelId="{C5361BC7-027B-44A7-A98A-A124F913F235}" type="parTrans" cxnId="{658DA3C9-861B-4F35-9DAD-501B1B3DC11E}">
      <dgm:prSet/>
      <dgm:spPr/>
      <dgm:t>
        <a:bodyPr/>
        <a:lstStyle/>
        <a:p>
          <a:endParaRPr lang="en-US"/>
        </a:p>
      </dgm:t>
    </dgm:pt>
    <dgm:pt modelId="{EC0C6093-0E4D-4475-A92C-50EEDE31CC59}" type="sibTrans" cxnId="{658DA3C9-861B-4F35-9DAD-501B1B3DC11E}">
      <dgm:prSet/>
      <dgm:spPr/>
      <dgm:t>
        <a:bodyPr/>
        <a:lstStyle/>
        <a:p>
          <a:endParaRPr lang="en-US"/>
        </a:p>
      </dgm:t>
    </dgm:pt>
    <dgm:pt modelId="{A740AEE1-679B-4513-A3AA-3ED15E912D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Impact and Benefits</a:t>
          </a:r>
        </a:p>
      </dgm:t>
    </dgm:pt>
    <dgm:pt modelId="{B723AA60-C18E-4805-AADF-3EE26DE8EFF3}" type="parTrans" cxnId="{45D43406-20A0-45E6-B91E-961F3A209228}">
      <dgm:prSet/>
      <dgm:spPr/>
      <dgm:t>
        <a:bodyPr/>
        <a:lstStyle/>
        <a:p>
          <a:endParaRPr lang="en-US"/>
        </a:p>
      </dgm:t>
    </dgm:pt>
    <dgm:pt modelId="{80521274-1935-4742-8C95-56DED7D5A47C}" type="sibTrans" cxnId="{45D43406-20A0-45E6-B91E-961F3A209228}">
      <dgm:prSet/>
      <dgm:spPr/>
      <dgm:t>
        <a:bodyPr/>
        <a:lstStyle/>
        <a:p>
          <a:endParaRPr lang="en-US"/>
        </a:p>
      </dgm:t>
    </dgm:pt>
    <dgm:pt modelId="{AF88BF96-00E6-49F3-9975-0333260975F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Challenges and Solutions</a:t>
          </a:r>
          <a:endParaRPr lang="en-US" dirty="0"/>
        </a:p>
      </dgm:t>
    </dgm:pt>
    <dgm:pt modelId="{EF76DB41-4E10-48EC-B74A-CFAD62E854C7}" type="parTrans" cxnId="{4F3FDDFB-2E4E-48B1-8F06-C909820EB056}">
      <dgm:prSet/>
      <dgm:spPr/>
      <dgm:t>
        <a:bodyPr/>
        <a:lstStyle/>
        <a:p>
          <a:endParaRPr lang="en-US"/>
        </a:p>
      </dgm:t>
    </dgm:pt>
    <dgm:pt modelId="{059A41B2-5B60-4297-A37E-9D42174EAD74}" type="sibTrans" cxnId="{4F3FDDFB-2E4E-48B1-8F06-C909820EB056}">
      <dgm:prSet/>
      <dgm:spPr/>
      <dgm:t>
        <a:bodyPr/>
        <a:lstStyle/>
        <a:p>
          <a:endParaRPr lang="en-US"/>
        </a:p>
      </dgm:t>
    </dgm:pt>
    <dgm:pt modelId="{797B134C-3077-45ED-A67D-E75B95AE55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Common Issues</a:t>
          </a:r>
        </a:p>
      </dgm:t>
    </dgm:pt>
    <dgm:pt modelId="{D85275FB-3003-4F61-B997-0C0CAAFA4B94}" type="parTrans" cxnId="{4AA70AF0-0EF2-4912-9C33-EAF98090FC5A}">
      <dgm:prSet/>
      <dgm:spPr/>
      <dgm:t>
        <a:bodyPr/>
        <a:lstStyle/>
        <a:p>
          <a:endParaRPr lang="en-US"/>
        </a:p>
      </dgm:t>
    </dgm:pt>
    <dgm:pt modelId="{929BAA74-6834-4F58-85FC-75A7F691ACA9}" type="sibTrans" cxnId="{4AA70AF0-0EF2-4912-9C33-EAF98090FC5A}">
      <dgm:prSet/>
      <dgm:spPr/>
      <dgm:t>
        <a:bodyPr/>
        <a:lstStyle/>
        <a:p>
          <a:endParaRPr lang="en-US"/>
        </a:p>
      </dgm:t>
    </dgm:pt>
    <dgm:pt modelId="{0D6A655A-FE3D-4652-AE60-173D8992B1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Mitigation Strategies</a:t>
          </a:r>
        </a:p>
      </dgm:t>
    </dgm:pt>
    <dgm:pt modelId="{54F49C72-54C4-4DD3-821F-04EBA41F9FD2}" type="parTrans" cxnId="{33F158C6-1E3D-4497-836E-CD13B6BE8CEE}">
      <dgm:prSet/>
      <dgm:spPr/>
      <dgm:t>
        <a:bodyPr/>
        <a:lstStyle/>
        <a:p>
          <a:endParaRPr lang="en-US"/>
        </a:p>
      </dgm:t>
    </dgm:pt>
    <dgm:pt modelId="{52CD3F25-82DB-419F-8F21-6CE17EFB2298}" type="sibTrans" cxnId="{33F158C6-1E3D-4497-836E-CD13B6BE8CEE}">
      <dgm:prSet/>
      <dgm:spPr/>
      <dgm:t>
        <a:bodyPr/>
        <a:lstStyle/>
        <a:p>
          <a:endParaRPr lang="en-US"/>
        </a:p>
      </dgm:t>
    </dgm:pt>
    <dgm:pt modelId="{58301F49-5A88-4209-9725-0BB57AE608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Future Work and Conclusion</a:t>
          </a:r>
          <a:endParaRPr lang="en-US"/>
        </a:p>
      </dgm:t>
    </dgm:pt>
    <dgm:pt modelId="{919D4830-5578-4155-A5ED-B2C597770E63}" type="parTrans" cxnId="{F37F0882-3ECB-46E9-911D-C6A1544D5C48}">
      <dgm:prSet/>
      <dgm:spPr/>
      <dgm:t>
        <a:bodyPr/>
        <a:lstStyle/>
        <a:p>
          <a:endParaRPr lang="en-US"/>
        </a:p>
      </dgm:t>
    </dgm:pt>
    <dgm:pt modelId="{7DC5F9FA-28AC-41D4-B4DA-686F7943DF6D}" type="sibTrans" cxnId="{F37F0882-3ECB-46E9-911D-C6A1544D5C48}">
      <dgm:prSet/>
      <dgm:spPr/>
      <dgm:t>
        <a:bodyPr/>
        <a:lstStyle/>
        <a:p>
          <a:endParaRPr lang="en-US"/>
        </a:p>
      </dgm:t>
    </dgm:pt>
    <dgm:pt modelId="{FEAB0F8F-C16D-472C-9065-7818D2C5F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Potential Improvements</a:t>
          </a:r>
        </a:p>
      </dgm:t>
    </dgm:pt>
    <dgm:pt modelId="{DB1B236A-EAA0-4D85-B3F3-2DF8671DA792}" type="parTrans" cxnId="{249E256D-E3EB-4E39-B9A7-38A90C55C27F}">
      <dgm:prSet/>
      <dgm:spPr/>
      <dgm:t>
        <a:bodyPr/>
        <a:lstStyle/>
        <a:p>
          <a:endParaRPr lang="en-US"/>
        </a:p>
      </dgm:t>
    </dgm:pt>
    <dgm:pt modelId="{1CD8AEEE-2A1F-4C33-9E62-8C6B1967EF83}" type="sibTrans" cxnId="{249E256D-E3EB-4E39-B9A7-38A90C55C27F}">
      <dgm:prSet/>
      <dgm:spPr/>
      <dgm:t>
        <a:bodyPr/>
        <a:lstStyle/>
        <a:p>
          <a:endParaRPr lang="en-US"/>
        </a:p>
      </dgm:t>
    </dgm:pt>
    <dgm:pt modelId="{CC66838F-2AEE-4D01-AB0E-E41A02E3D7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Final Remarks</a:t>
          </a:r>
        </a:p>
      </dgm:t>
    </dgm:pt>
    <dgm:pt modelId="{E187D918-00F5-4569-9393-6F5C4C8E946B}" type="parTrans" cxnId="{AF970F02-0F18-4850-A775-7E92A419555A}">
      <dgm:prSet/>
      <dgm:spPr/>
      <dgm:t>
        <a:bodyPr/>
        <a:lstStyle/>
        <a:p>
          <a:endParaRPr lang="en-US"/>
        </a:p>
      </dgm:t>
    </dgm:pt>
    <dgm:pt modelId="{82AE72EF-887C-4BF1-92BB-63F50ADFE1B7}" type="sibTrans" cxnId="{AF970F02-0F18-4850-A775-7E92A419555A}">
      <dgm:prSet/>
      <dgm:spPr/>
      <dgm:t>
        <a:bodyPr/>
        <a:lstStyle/>
        <a:p>
          <a:endParaRPr lang="en-US"/>
        </a:p>
      </dgm:t>
    </dgm:pt>
    <dgm:pt modelId="{878606F2-97ED-469F-BD33-4E3B45E29D0D}" type="pres">
      <dgm:prSet presAssocID="{D7A4704F-9504-4371-9288-2975F01ED2FA}" presName="root" presStyleCnt="0">
        <dgm:presLayoutVars>
          <dgm:dir/>
          <dgm:resizeHandles val="exact"/>
        </dgm:presLayoutVars>
      </dgm:prSet>
      <dgm:spPr/>
    </dgm:pt>
    <dgm:pt modelId="{BCC806FD-0A3A-495E-8009-6F6533049AFA}" type="pres">
      <dgm:prSet presAssocID="{8BCB18F5-E057-4826-8945-2831997D3600}" presName="compNode" presStyleCnt="0"/>
      <dgm:spPr/>
    </dgm:pt>
    <dgm:pt modelId="{F34009F3-5AA8-4F0E-BC51-397B0BBD052B}" type="pres">
      <dgm:prSet presAssocID="{8BCB18F5-E057-4826-8945-2831997D360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67F09D7-7F30-4282-8403-6A4FBDA4CFC1}" type="pres">
      <dgm:prSet presAssocID="{8BCB18F5-E057-4826-8945-2831997D3600}" presName="iconSpace" presStyleCnt="0"/>
      <dgm:spPr/>
    </dgm:pt>
    <dgm:pt modelId="{ECC34519-FB6E-455C-B80B-0C4F5A5AB67F}" type="pres">
      <dgm:prSet presAssocID="{8BCB18F5-E057-4826-8945-2831997D3600}" presName="parTx" presStyleLbl="revTx" presStyleIdx="0" presStyleCnt="16">
        <dgm:presLayoutVars>
          <dgm:chMax val="0"/>
          <dgm:chPref val="0"/>
        </dgm:presLayoutVars>
      </dgm:prSet>
      <dgm:spPr/>
    </dgm:pt>
    <dgm:pt modelId="{09223214-4F95-4220-92AF-DAF3B59FD577}" type="pres">
      <dgm:prSet presAssocID="{8BCB18F5-E057-4826-8945-2831997D3600}" presName="txSpace" presStyleCnt="0"/>
      <dgm:spPr/>
    </dgm:pt>
    <dgm:pt modelId="{0D0DBE9C-0B49-4312-8DB6-2E1B73237B3F}" type="pres">
      <dgm:prSet presAssocID="{8BCB18F5-E057-4826-8945-2831997D3600}" presName="desTx" presStyleLbl="revTx" presStyleIdx="1" presStyleCnt="16">
        <dgm:presLayoutVars/>
      </dgm:prSet>
      <dgm:spPr/>
    </dgm:pt>
    <dgm:pt modelId="{72BFF454-1ED3-4862-8D3E-131459B60BF6}" type="pres">
      <dgm:prSet presAssocID="{AE12BE33-473B-4D7B-8198-A01B5D5971CE}" presName="sibTrans" presStyleCnt="0"/>
      <dgm:spPr/>
    </dgm:pt>
    <dgm:pt modelId="{8D21BEAF-1CFB-4CD5-8D22-540D669DA6D3}" type="pres">
      <dgm:prSet presAssocID="{4F466FAC-E31B-4633-BB90-25E94BF9F9B3}" presName="compNode" presStyleCnt="0"/>
      <dgm:spPr/>
    </dgm:pt>
    <dgm:pt modelId="{83DFF9F3-496F-47C0-B876-3A328A1484FF}" type="pres">
      <dgm:prSet presAssocID="{4F466FAC-E31B-4633-BB90-25E94BF9F9B3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9A29F7-D922-44AA-B859-F2E1560AE66F}" type="pres">
      <dgm:prSet presAssocID="{4F466FAC-E31B-4633-BB90-25E94BF9F9B3}" presName="iconSpace" presStyleCnt="0"/>
      <dgm:spPr/>
    </dgm:pt>
    <dgm:pt modelId="{61602074-BE9D-4058-B82D-CC27E4839B87}" type="pres">
      <dgm:prSet presAssocID="{4F466FAC-E31B-4633-BB90-25E94BF9F9B3}" presName="parTx" presStyleLbl="revTx" presStyleIdx="2" presStyleCnt="16">
        <dgm:presLayoutVars>
          <dgm:chMax val="0"/>
          <dgm:chPref val="0"/>
        </dgm:presLayoutVars>
      </dgm:prSet>
      <dgm:spPr/>
    </dgm:pt>
    <dgm:pt modelId="{10C1A1B9-F85A-41F5-89A6-9D61BE676EEF}" type="pres">
      <dgm:prSet presAssocID="{4F466FAC-E31B-4633-BB90-25E94BF9F9B3}" presName="txSpace" presStyleCnt="0"/>
      <dgm:spPr/>
    </dgm:pt>
    <dgm:pt modelId="{A595113D-5CC7-49F5-A0A4-86016C89D63B}" type="pres">
      <dgm:prSet presAssocID="{4F466FAC-E31B-4633-BB90-25E94BF9F9B3}" presName="desTx" presStyleLbl="revTx" presStyleIdx="3" presStyleCnt="16">
        <dgm:presLayoutVars/>
      </dgm:prSet>
      <dgm:spPr/>
    </dgm:pt>
    <dgm:pt modelId="{98C33C3C-F3FD-4FDA-8528-DD3BFDC0562F}" type="pres">
      <dgm:prSet presAssocID="{966425C5-E151-459B-8D3A-56E6BA157C1B}" presName="sibTrans" presStyleCnt="0"/>
      <dgm:spPr/>
    </dgm:pt>
    <dgm:pt modelId="{4B6A2423-3363-4012-9091-B591FBF07B45}" type="pres">
      <dgm:prSet presAssocID="{6AC94C6C-41D5-4E57-B36F-2963B6DD7119}" presName="compNode" presStyleCnt="0"/>
      <dgm:spPr/>
    </dgm:pt>
    <dgm:pt modelId="{AC3D6ECA-0114-4468-8491-537C4419236E}" type="pres">
      <dgm:prSet presAssocID="{6AC94C6C-41D5-4E57-B36F-2963B6DD7119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F8AB6D88-8A89-4080-87ED-AA4797FBE206}" type="pres">
      <dgm:prSet presAssocID="{6AC94C6C-41D5-4E57-B36F-2963B6DD7119}" presName="iconSpace" presStyleCnt="0"/>
      <dgm:spPr/>
    </dgm:pt>
    <dgm:pt modelId="{78AA1F5A-BACC-4AA6-A05E-EC69505045F2}" type="pres">
      <dgm:prSet presAssocID="{6AC94C6C-41D5-4E57-B36F-2963B6DD7119}" presName="parTx" presStyleLbl="revTx" presStyleIdx="4" presStyleCnt="16">
        <dgm:presLayoutVars>
          <dgm:chMax val="0"/>
          <dgm:chPref val="0"/>
        </dgm:presLayoutVars>
      </dgm:prSet>
      <dgm:spPr/>
    </dgm:pt>
    <dgm:pt modelId="{2988C00D-98FF-4205-A009-B3E08F5395D3}" type="pres">
      <dgm:prSet presAssocID="{6AC94C6C-41D5-4E57-B36F-2963B6DD7119}" presName="txSpace" presStyleCnt="0"/>
      <dgm:spPr/>
    </dgm:pt>
    <dgm:pt modelId="{D3B713E5-5B86-44E6-83CD-6A28A5F711DB}" type="pres">
      <dgm:prSet presAssocID="{6AC94C6C-41D5-4E57-B36F-2963B6DD7119}" presName="desTx" presStyleLbl="revTx" presStyleIdx="5" presStyleCnt="16">
        <dgm:presLayoutVars/>
      </dgm:prSet>
      <dgm:spPr/>
    </dgm:pt>
    <dgm:pt modelId="{A1A71333-073A-470F-A42A-3CB78EEFC120}" type="pres">
      <dgm:prSet presAssocID="{0433529F-A24A-4069-8E39-EFA4ABA598F4}" presName="sibTrans" presStyleCnt="0"/>
      <dgm:spPr/>
    </dgm:pt>
    <dgm:pt modelId="{55B8AA67-FFEB-4F4B-A912-3796B4279DF5}" type="pres">
      <dgm:prSet presAssocID="{60AB99F5-DF50-4E36-BE36-E33F6A3C72ED}" presName="compNode" presStyleCnt="0"/>
      <dgm:spPr/>
    </dgm:pt>
    <dgm:pt modelId="{A9CC62AE-56A6-4C58-95E9-929C4A9661CF}" type="pres">
      <dgm:prSet presAssocID="{60AB99F5-DF50-4E36-BE36-E33F6A3C72E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DFAD571-AEFE-49EB-AC7A-7BC4ACC2E526}" type="pres">
      <dgm:prSet presAssocID="{60AB99F5-DF50-4E36-BE36-E33F6A3C72ED}" presName="iconSpace" presStyleCnt="0"/>
      <dgm:spPr/>
    </dgm:pt>
    <dgm:pt modelId="{F0A0E618-315E-4ABA-B751-7615443C01A0}" type="pres">
      <dgm:prSet presAssocID="{60AB99F5-DF50-4E36-BE36-E33F6A3C72ED}" presName="parTx" presStyleLbl="revTx" presStyleIdx="6" presStyleCnt="16">
        <dgm:presLayoutVars>
          <dgm:chMax val="0"/>
          <dgm:chPref val="0"/>
        </dgm:presLayoutVars>
      </dgm:prSet>
      <dgm:spPr/>
    </dgm:pt>
    <dgm:pt modelId="{CA34C735-BFF6-42A6-BFDE-318D62C2CDD1}" type="pres">
      <dgm:prSet presAssocID="{60AB99F5-DF50-4E36-BE36-E33F6A3C72ED}" presName="txSpace" presStyleCnt="0"/>
      <dgm:spPr/>
    </dgm:pt>
    <dgm:pt modelId="{AC042207-11C2-4F98-97E3-6E27F2583094}" type="pres">
      <dgm:prSet presAssocID="{60AB99F5-DF50-4E36-BE36-E33F6A3C72ED}" presName="desTx" presStyleLbl="revTx" presStyleIdx="7" presStyleCnt="16">
        <dgm:presLayoutVars/>
      </dgm:prSet>
      <dgm:spPr/>
    </dgm:pt>
    <dgm:pt modelId="{D6AF5E76-1595-4B60-AF15-0D0EDC114E2C}" type="pres">
      <dgm:prSet presAssocID="{C0150A7F-56C2-4204-A5B3-AE0EA860DFC7}" presName="sibTrans" presStyleCnt="0"/>
      <dgm:spPr/>
    </dgm:pt>
    <dgm:pt modelId="{B26FC6BF-4D75-4C23-A820-D111A35EC0F8}" type="pres">
      <dgm:prSet presAssocID="{67551679-79D6-4351-B27E-C2627C1A35F3}" presName="compNode" presStyleCnt="0"/>
      <dgm:spPr/>
    </dgm:pt>
    <dgm:pt modelId="{CC0E2622-1D35-45B5-BEF8-6A1C88AFAF50}" type="pres">
      <dgm:prSet presAssocID="{67551679-79D6-4351-B27E-C2627C1A35F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67D90D4-BEE9-45E8-AD14-11C9E961F250}" type="pres">
      <dgm:prSet presAssocID="{67551679-79D6-4351-B27E-C2627C1A35F3}" presName="iconSpace" presStyleCnt="0"/>
      <dgm:spPr/>
    </dgm:pt>
    <dgm:pt modelId="{3DF76946-D281-46A3-B498-0C6279500AAB}" type="pres">
      <dgm:prSet presAssocID="{67551679-79D6-4351-B27E-C2627C1A35F3}" presName="parTx" presStyleLbl="revTx" presStyleIdx="8" presStyleCnt="16">
        <dgm:presLayoutVars>
          <dgm:chMax val="0"/>
          <dgm:chPref val="0"/>
        </dgm:presLayoutVars>
      </dgm:prSet>
      <dgm:spPr/>
    </dgm:pt>
    <dgm:pt modelId="{F5092E8B-12E4-4797-A4BC-4D3DB971A1E2}" type="pres">
      <dgm:prSet presAssocID="{67551679-79D6-4351-B27E-C2627C1A35F3}" presName="txSpace" presStyleCnt="0"/>
      <dgm:spPr/>
    </dgm:pt>
    <dgm:pt modelId="{003F7103-2935-4BF8-B361-1C89ED502E9C}" type="pres">
      <dgm:prSet presAssocID="{67551679-79D6-4351-B27E-C2627C1A35F3}" presName="desTx" presStyleLbl="revTx" presStyleIdx="9" presStyleCnt="16">
        <dgm:presLayoutVars/>
      </dgm:prSet>
      <dgm:spPr/>
    </dgm:pt>
    <dgm:pt modelId="{12401DF4-5688-42C1-8181-A2CF7E8A5012}" type="pres">
      <dgm:prSet presAssocID="{A8A012E1-F692-4A70-B947-996E28575AFE}" presName="sibTrans" presStyleCnt="0"/>
      <dgm:spPr/>
    </dgm:pt>
    <dgm:pt modelId="{8911A59E-8044-486C-B2F4-E0146E33216C}" type="pres">
      <dgm:prSet presAssocID="{BC9743DD-C5FA-469A-B33F-8041A83F51CA}" presName="compNode" presStyleCnt="0"/>
      <dgm:spPr/>
    </dgm:pt>
    <dgm:pt modelId="{69A72671-3127-4BDD-8C11-C1049C879DE6}" type="pres">
      <dgm:prSet presAssocID="{BC9743DD-C5FA-469A-B33F-8041A83F51CA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237E152C-B94B-45A6-A978-CEF268AF1722}" type="pres">
      <dgm:prSet presAssocID="{BC9743DD-C5FA-469A-B33F-8041A83F51CA}" presName="iconSpace" presStyleCnt="0"/>
      <dgm:spPr/>
    </dgm:pt>
    <dgm:pt modelId="{95A278C4-5460-4B6D-8B2C-76ADEC197981}" type="pres">
      <dgm:prSet presAssocID="{BC9743DD-C5FA-469A-B33F-8041A83F51CA}" presName="parTx" presStyleLbl="revTx" presStyleIdx="10" presStyleCnt="16">
        <dgm:presLayoutVars>
          <dgm:chMax val="0"/>
          <dgm:chPref val="0"/>
        </dgm:presLayoutVars>
      </dgm:prSet>
      <dgm:spPr/>
    </dgm:pt>
    <dgm:pt modelId="{EA077F8D-F01B-4F63-BE88-345FCC2832EF}" type="pres">
      <dgm:prSet presAssocID="{BC9743DD-C5FA-469A-B33F-8041A83F51CA}" presName="txSpace" presStyleCnt="0"/>
      <dgm:spPr/>
    </dgm:pt>
    <dgm:pt modelId="{95B6DB66-C2B0-4F43-8A4D-E672A79558C7}" type="pres">
      <dgm:prSet presAssocID="{BC9743DD-C5FA-469A-B33F-8041A83F51CA}" presName="desTx" presStyleLbl="revTx" presStyleIdx="11" presStyleCnt="16">
        <dgm:presLayoutVars/>
      </dgm:prSet>
      <dgm:spPr/>
    </dgm:pt>
    <dgm:pt modelId="{0A82AEF6-A394-49A8-ADD2-34CD5C928C4A}" type="pres">
      <dgm:prSet presAssocID="{6BA84D0F-D2A4-4AFD-8382-4D874FCCC6FB}" presName="sibTrans" presStyleCnt="0"/>
      <dgm:spPr/>
    </dgm:pt>
    <dgm:pt modelId="{ED43AA9B-0559-49F7-BC7E-FF8176A7CAC8}" type="pres">
      <dgm:prSet presAssocID="{AF88BF96-00E6-49F3-9975-0333260975FA}" presName="compNode" presStyleCnt="0"/>
      <dgm:spPr/>
    </dgm:pt>
    <dgm:pt modelId="{AB411EB8-DFD4-4344-B006-04D9D2235F86}" type="pres">
      <dgm:prSet presAssocID="{AF88BF96-00E6-49F3-9975-0333260975F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8F301F8-D687-4AF4-A279-0D6D8164843B}" type="pres">
      <dgm:prSet presAssocID="{AF88BF96-00E6-49F3-9975-0333260975FA}" presName="iconSpace" presStyleCnt="0"/>
      <dgm:spPr/>
    </dgm:pt>
    <dgm:pt modelId="{3EC6F393-3B47-4107-AA5A-4230D5F2A043}" type="pres">
      <dgm:prSet presAssocID="{AF88BF96-00E6-49F3-9975-0333260975FA}" presName="parTx" presStyleLbl="revTx" presStyleIdx="12" presStyleCnt="16">
        <dgm:presLayoutVars>
          <dgm:chMax val="0"/>
          <dgm:chPref val="0"/>
        </dgm:presLayoutVars>
      </dgm:prSet>
      <dgm:spPr/>
    </dgm:pt>
    <dgm:pt modelId="{79D4EAF7-D1A5-4EA0-9553-E375CF388C8D}" type="pres">
      <dgm:prSet presAssocID="{AF88BF96-00E6-49F3-9975-0333260975FA}" presName="txSpace" presStyleCnt="0"/>
      <dgm:spPr/>
    </dgm:pt>
    <dgm:pt modelId="{11C59D30-CD9C-4953-914A-2C5B1C2D1119}" type="pres">
      <dgm:prSet presAssocID="{AF88BF96-00E6-49F3-9975-0333260975FA}" presName="desTx" presStyleLbl="revTx" presStyleIdx="13" presStyleCnt="16">
        <dgm:presLayoutVars/>
      </dgm:prSet>
      <dgm:spPr/>
    </dgm:pt>
    <dgm:pt modelId="{7E2C5FD2-F5D7-4A3A-88B8-34974C0AB38F}" type="pres">
      <dgm:prSet presAssocID="{059A41B2-5B60-4297-A37E-9D42174EAD74}" presName="sibTrans" presStyleCnt="0"/>
      <dgm:spPr/>
    </dgm:pt>
    <dgm:pt modelId="{7FA6F919-F15B-4D42-892A-F3D7C3A915C9}" type="pres">
      <dgm:prSet presAssocID="{58301F49-5A88-4209-9725-0BB57AE608E2}" presName="compNode" presStyleCnt="0"/>
      <dgm:spPr/>
    </dgm:pt>
    <dgm:pt modelId="{AB9D263E-C38B-499D-B51F-CDFA24EB91C6}" type="pres">
      <dgm:prSet presAssocID="{58301F49-5A88-4209-9725-0BB57AE608E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1A8D278-BC92-4A64-B1BF-295695D6A17C}" type="pres">
      <dgm:prSet presAssocID="{58301F49-5A88-4209-9725-0BB57AE608E2}" presName="iconSpace" presStyleCnt="0"/>
      <dgm:spPr/>
    </dgm:pt>
    <dgm:pt modelId="{20C46ED5-63C3-4E43-A7AC-51FBBD4894D5}" type="pres">
      <dgm:prSet presAssocID="{58301F49-5A88-4209-9725-0BB57AE608E2}" presName="parTx" presStyleLbl="revTx" presStyleIdx="14" presStyleCnt="16">
        <dgm:presLayoutVars>
          <dgm:chMax val="0"/>
          <dgm:chPref val="0"/>
        </dgm:presLayoutVars>
      </dgm:prSet>
      <dgm:spPr/>
    </dgm:pt>
    <dgm:pt modelId="{1F4A8489-3288-42FB-BBD0-DEF8AD8E2B10}" type="pres">
      <dgm:prSet presAssocID="{58301F49-5A88-4209-9725-0BB57AE608E2}" presName="txSpace" presStyleCnt="0"/>
      <dgm:spPr/>
    </dgm:pt>
    <dgm:pt modelId="{D02148C2-AB1C-40E4-9031-AAC550E88796}" type="pres">
      <dgm:prSet presAssocID="{58301F49-5A88-4209-9725-0BB57AE608E2}" presName="desTx" presStyleLbl="revTx" presStyleIdx="15" presStyleCnt="16">
        <dgm:presLayoutVars/>
      </dgm:prSet>
      <dgm:spPr/>
    </dgm:pt>
  </dgm:ptLst>
  <dgm:cxnLst>
    <dgm:cxn modelId="{AF970F02-0F18-4850-A775-7E92A419555A}" srcId="{58301F49-5A88-4209-9725-0BB57AE608E2}" destId="{CC66838F-2AEE-4D01-AB0E-E41A02E3D757}" srcOrd="1" destOrd="0" parTransId="{E187D918-00F5-4569-9393-6F5C4C8E946B}" sibTransId="{82AE72EF-887C-4BF1-92BB-63F50ADFE1B7}"/>
    <dgm:cxn modelId="{0429B803-C1D8-4D3C-A3C2-E7259B9E92EE}" srcId="{D7A4704F-9504-4371-9288-2975F01ED2FA}" destId="{8BCB18F5-E057-4826-8945-2831997D3600}" srcOrd="0" destOrd="0" parTransId="{4C09E7A6-13D8-4DCA-8285-0211AE19AAD7}" sibTransId="{AE12BE33-473B-4D7B-8198-A01B5D5971CE}"/>
    <dgm:cxn modelId="{A4E10D06-3DAD-4067-95C1-E06146E4C959}" srcId="{67551679-79D6-4351-B27E-C2627C1A35F3}" destId="{F159768F-471E-46CA-9774-27AC9E74B236}" srcOrd="1" destOrd="0" parTransId="{521CE4C0-8FBA-4863-89E2-8D7A240AF737}" sibTransId="{5F26778B-6C9C-40A3-932D-F8C71D544B4C}"/>
    <dgm:cxn modelId="{45D43406-20A0-45E6-B91E-961F3A209228}" srcId="{BC9743DD-C5FA-469A-B33F-8041A83F51CA}" destId="{A740AEE1-679B-4513-A3AA-3ED15E912DA6}" srcOrd="1" destOrd="0" parTransId="{B723AA60-C18E-4805-AADF-3EE26DE8EFF3}" sibTransId="{80521274-1935-4742-8C95-56DED7D5A47C}"/>
    <dgm:cxn modelId="{A0D38811-51FB-48C6-86E7-F37E7436BC40}" type="presOf" srcId="{4F466FAC-E31B-4633-BB90-25E94BF9F9B3}" destId="{61602074-BE9D-4058-B82D-CC27E4839B87}" srcOrd="0" destOrd="0" presId="urn:microsoft.com/office/officeart/2018/2/layout/IconLabelDescriptionList"/>
    <dgm:cxn modelId="{3DE16618-8E56-4F6B-B616-2583AC2B7A42}" type="presOf" srcId="{E1F4A2EF-35CD-4888-A7B9-C4DFADD44077}" destId="{AC042207-11C2-4F98-97E3-6E27F2583094}" srcOrd="0" destOrd="0" presId="urn:microsoft.com/office/officeart/2018/2/layout/IconLabelDescriptionList"/>
    <dgm:cxn modelId="{15300B25-4864-4028-BDF9-510C2C81E6C9}" srcId="{D7A4704F-9504-4371-9288-2975F01ED2FA}" destId="{67551679-79D6-4351-B27E-C2627C1A35F3}" srcOrd="4" destOrd="0" parTransId="{174FA0ED-6309-48D8-A07D-A9BF619C64E3}" sibTransId="{A8A012E1-F692-4A70-B947-996E28575AFE}"/>
    <dgm:cxn modelId="{4DAAA926-D38E-4D55-98E8-6B4B7EB7031B}" srcId="{60AB99F5-DF50-4E36-BE36-E33F6A3C72ED}" destId="{E1F4A2EF-35CD-4888-A7B9-C4DFADD44077}" srcOrd="0" destOrd="0" parTransId="{A4C79460-8C8E-423D-B5B4-7E0F9C6BD011}" sibTransId="{5B7EEADD-042E-403D-9AE0-647C55AA18E7}"/>
    <dgm:cxn modelId="{4E99C027-E01B-4306-9009-DB55022DFE4B}" srcId="{D7A4704F-9504-4371-9288-2975F01ED2FA}" destId="{60AB99F5-DF50-4E36-BE36-E33F6A3C72ED}" srcOrd="3" destOrd="0" parTransId="{63E8A177-2D89-4B0A-A5F0-E1C9B39485DE}" sibTransId="{C0150A7F-56C2-4204-A5B3-AE0EA860DFC7}"/>
    <dgm:cxn modelId="{862EEB2E-D5AF-4FBE-BB0F-BD89FAC2CE65}" srcId="{60AB99F5-DF50-4E36-BE36-E33F6A3C72ED}" destId="{034A4290-5251-4DD8-8056-23A2A625A9D1}" srcOrd="1" destOrd="0" parTransId="{D9B5BFC4-8996-4B77-85F6-52139E10558D}" sibTransId="{F0F5085B-B72E-42EF-9217-665E924B09DA}"/>
    <dgm:cxn modelId="{80980E3B-D931-4CFA-B8FE-7ADF621FB8DB}" type="presOf" srcId="{02489258-653B-4E47-81FD-716B81FC0030}" destId="{95B6DB66-C2B0-4F43-8A4D-E672A79558C7}" srcOrd="0" destOrd="0" presId="urn:microsoft.com/office/officeart/2018/2/layout/IconLabelDescriptionList"/>
    <dgm:cxn modelId="{4A16F061-2192-46A3-94F8-B906C7D7B474}" srcId="{D7A4704F-9504-4371-9288-2975F01ED2FA}" destId="{4F466FAC-E31B-4633-BB90-25E94BF9F9B3}" srcOrd="1" destOrd="0" parTransId="{158E5197-3D93-4769-8798-E1ABC08CBEA1}" sibTransId="{966425C5-E151-459B-8D3A-56E6BA157C1B}"/>
    <dgm:cxn modelId="{D3B12A42-1D0B-4708-9665-D4018FAB3B97}" type="presOf" srcId="{AF88BF96-00E6-49F3-9975-0333260975FA}" destId="{3EC6F393-3B47-4107-AA5A-4230D5F2A043}" srcOrd="0" destOrd="0" presId="urn:microsoft.com/office/officeart/2018/2/layout/IconLabelDescriptionList"/>
    <dgm:cxn modelId="{8E30F344-8F7E-4072-BE98-DD38C7DE1230}" type="presOf" srcId="{87593449-BEEE-4664-B6BE-13C84AEBEA6A}" destId="{D3B713E5-5B86-44E6-83CD-6A28A5F711DB}" srcOrd="0" destOrd="0" presId="urn:microsoft.com/office/officeart/2018/2/layout/IconLabelDescriptionList"/>
    <dgm:cxn modelId="{389E7667-AC78-4827-848F-A6076F7B7B65}" type="presOf" srcId="{6AC94C6C-41D5-4E57-B36F-2963B6DD7119}" destId="{78AA1F5A-BACC-4AA6-A05E-EC69505045F2}" srcOrd="0" destOrd="0" presId="urn:microsoft.com/office/officeart/2018/2/layout/IconLabelDescriptionList"/>
    <dgm:cxn modelId="{0046CC49-388F-495A-BB1D-47160A2998F4}" type="presOf" srcId="{FEAB0F8F-C16D-472C-9065-7818D2C5F54C}" destId="{D02148C2-AB1C-40E4-9031-AAC550E88796}" srcOrd="0" destOrd="0" presId="urn:microsoft.com/office/officeart/2018/2/layout/IconLabelDescriptionList"/>
    <dgm:cxn modelId="{EB5CD549-4DCC-4E30-BF2F-8BDD2AA6C9D3}" type="presOf" srcId="{0D6A655A-FE3D-4652-AE60-173D8992B17E}" destId="{11C59D30-CD9C-4953-914A-2C5B1C2D1119}" srcOrd="0" destOrd="1" presId="urn:microsoft.com/office/officeart/2018/2/layout/IconLabelDescriptionList"/>
    <dgm:cxn modelId="{65A7FF6A-86C6-4117-9158-8C325661DD43}" type="presOf" srcId="{67551679-79D6-4351-B27E-C2627C1A35F3}" destId="{3DF76946-D281-46A3-B498-0C6279500AAB}" srcOrd="0" destOrd="0" presId="urn:microsoft.com/office/officeart/2018/2/layout/IconLabelDescriptionList"/>
    <dgm:cxn modelId="{3F485D6B-1BCA-46DE-B0C0-A1C21247F0C1}" type="presOf" srcId="{F159768F-471E-46CA-9774-27AC9E74B236}" destId="{003F7103-2935-4BF8-B361-1C89ED502E9C}" srcOrd="0" destOrd="1" presId="urn:microsoft.com/office/officeart/2018/2/layout/IconLabelDescriptionList"/>
    <dgm:cxn modelId="{249E256D-E3EB-4E39-B9A7-38A90C55C27F}" srcId="{58301F49-5A88-4209-9725-0BB57AE608E2}" destId="{FEAB0F8F-C16D-472C-9065-7818D2C5F54C}" srcOrd="0" destOrd="0" parTransId="{DB1B236A-EAA0-4D85-B3F3-2DF8671DA792}" sibTransId="{1CD8AEEE-2A1F-4C33-9E62-8C6B1967EF83}"/>
    <dgm:cxn modelId="{8A25086E-6CB5-4AE5-96C2-1E78919C0F10}" type="presOf" srcId="{F2B17BEB-FB5D-498F-82FF-75D43A942BC0}" destId="{A595113D-5CC7-49F5-A0A4-86016C89D63B}" srcOrd="0" destOrd="0" presId="urn:microsoft.com/office/officeart/2018/2/layout/IconLabelDescriptionList"/>
    <dgm:cxn modelId="{3CFC6C6E-3B57-437A-B6E0-32D9C79683EE}" srcId="{6AC94C6C-41D5-4E57-B36F-2963B6DD7119}" destId="{87593449-BEEE-4664-B6BE-13C84AEBEA6A}" srcOrd="0" destOrd="0" parTransId="{0668B305-254B-44FB-9122-5ECA84956CD2}" sibTransId="{B8E7A361-E48B-44CB-B3EC-E4EA777FE803}"/>
    <dgm:cxn modelId="{7899CC51-8246-40EF-9C62-8E33499268CE}" srcId="{4F466FAC-E31B-4633-BB90-25E94BF9F9B3}" destId="{7E77ED52-292F-4037-B4DC-9E92547DAE7D}" srcOrd="1" destOrd="0" parTransId="{D7924C66-CAD5-48B6-8D3B-DB018224E658}" sibTransId="{D912FCEE-2BE5-478D-BD73-28DC55EEB507}"/>
    <dgm:cxn modelId="{90F70973-6C16-4BF0-9C23-6B4BC762F879}" type="presOf" srcId="{797B134C-3077-45ED-A67D-E75B95AE5513}" destId="{11C59D30-CD9C-4953-914A-2C5B1C2D1119}" srcOrd="0" destOrd="0" presId="urn:microsoft.com/office/officeart/2018/2/layout/IconLabelDescriptionList"/>
    <dgm:cxn modelId="{9967CC54-E3C0-4B3F-8FAE-49F16B13B562}" type="presOf" srcId="{BC9743DD-C5FA-469A-B33F-8041A83F51CA}" destId="{95A278C4-5460-4B6D-8B2C-76ADEC197981}" srcOrd="0" destOrd="0" presId="urn:microsoft.com/office/officeart/2018/2/layout/IconLabelDescriptionList"/>
    <dgm:cxn modelId="{F37F0882-3ECB-46E9-911D-C6A1544D5C48}" srcId="{D7A4704F-9504-4371-9288-2975F01ED2FA}" destId="{58301F49-5A88-4209-9725-0BB57AE608E2}" srcOrd="7" destOrd="0" parTransId="{919D4830-5578-4155-A5ED-B2C597770E63}" sibTransId="{7DC5F9FA-28AC-41D4-B4DA-686F7943DF6D}"/>
    <dgm:cxn modelId="{1C97598B-9AFD-48B4-8367-6F3C374A8108}" type="presOf" srcId="{7E77ED52-292F-4037-B4DC-9E92547DAE7D}" destId="{A595113D-5CC7-49F5-A0A4-86016C89D63B}" srcOrd="0" destOrd="1" presId="urn:microsoft.com/office/officeart/2018/2/layout/IconLabelDescriptionList"/>
    <dgm:cxn modelId="{1114A597-8229-4AB3-B452-A3E7D2EBE030}" type="presOf" srcId="{D7A4704F-9504-4371-9288-2975F01ED2FA}" destId="{878606F2-97ED-469F-BD33-4E3B45E29D0D}" srcOrd="0" destOrd="0" presId="urn:microsoft.com/office/officeart/2018/2/layout/IconLabelDescriptionList"/>
    <dgm:cxn modelId="{76ED07A2-BF7E-473D-88FF-DCBAA90C4793}" srcId="{D7A4704F-9504-4371-9288-2975F01ED2FA}" destId="{6AC94C6C-41D5-4E57-B36F-2963B6DD7119}" srcOrd="2" destOrd="0" parTransId="{15DD0C2B-1330-41E6-9C73-A3ECD43E7E2D}" sibTransId="{0433529F-A24A-4069-8E39-EFA4ABA598F4}"/>
    <dgm:cxn modelId="{581C7CAE-B479-46C7-BFD0-463B44D12678}" srcId="{67551679-79D6-4351-B27E-C2627C1A35F3}" destId="{276A584D-A7AB-47D4-AF0B-687ECAFC1B23}" srcOrd="0" destOrd="0" parTransId="{31C387AB-5BCB-4C90-8AF0-5C7B40E88B3A}" sibTransId="{1C93CC27-B3AC-4BE4-81E9-FD65C3E2E99D}"/>
    <dgm:cxn modelId="{451C7AB2-45EC-4A60-B456-118DBE7963E9}" srcId="{8BCB18F5-E057-4826-8945-2831997D3600}" destId="{94F1DC84-94EF-4B79-B7C5-833D8ADB4D64}" srcOrd="0" destOrd="0" parTransId="{9584B309-4921-447C-ADE4-1669DBC9FF7F}" sibTransId="{338C041A-B81A-4A34-9B63-E510883A59B6}"/>
    <dgm:cxn modelId="{FE6EFAB2-103D-4E2A-B041-E5F21C01AE99}" srcId="{4F466FAC-E31B-4633-BB90-25E94BF9F9B3}" destId="{F2B17BEB-FB5D-498F-82FF-75D43A942BC0}" srcOrd="0" destOrd="0" parTransId="{B2C42EE1-4751-4922-9366-3F864FC35A65}" sibTransId="{E9D4F3AB-507D-4BE5-9219-ECCE542C2063}"/>
    <dgm:cxn modelId="{FAA461BD-ABAF-4CE9-8639-0CE085F001C6}" type="presOf" srcId="{94F1DC84-94EF-4B79-B7C5-833D8ADB4D64}" destId="{0D0DBE9C-0B49-4312-8DB6-2E1B73237B3F}" srcOrd="0" destOrd="0" presId="urn:microsoft.com/office/officeart/2018/2/layout/IconLabelDescriptionList"/>
    <dgm:cxn modelId="{9A30A1BF-4564-42B2-9068-C6FAC83356B7}" type="presOf" srcId="{034A4290-5251-4DD8-8056-23A2A625A9D1}" destId="{AC042207-11C2-4F98-97E3-6E27F2583094}" srcOrd="0" destOrd="1" presId="urn:microsoft.com/office/officeart/2018/2/layout/IconLabelDescriptionList"/>
    <dgm:cxn modelId="{0FA5CAC1-4D6E-493A-8D80-4A740DF7F7A4}" srcId="{D7A4704F-9504-4371-9288-2975F01ED2FA}" destId="{BC9743DD-C5FA-469A-B33F-8041A83F51CA}" srcOrd="5" destOrd="0" parTransId="{BD4F4C5A-5DCA-467D-889D-2223F5D60B65}" sibTransId="{6BA84D0F-D2A4-4AFD-8382-4D874FCCC6FB}"/>
    <dgm:cxn modelId="{1EA0F6E3-79BC-49F9-9B9D-90F3210F0F34}" type="presOf" srcId="{A740AEE1-679B-4513-A3AA-3ED15E912DA6}" destId="{95B6DB66-C2B0-4F43-8A4D-E672A79558C7}" srcOrd="0" destOrd="1" presId="urn:microsoft.com/office/officeart/2018/2/layout/IconLabelDescriptionList"/>
    <dgm:cxn modelId="{33F158C6-1E3D-4497-836E-CD13B6BE8CEE}" srcId="{AF88BF96-00E6-49F3-9975-0333260975FA}" destId="{0D6A655A-FE3D-4652-AE60-173D8992B17E}" srcOrd="1" destOrd="0" parTransId="{54F49C72-54C4-4DD3-821F-04EBA41F9FD2}" sibTransId="{52CD3F25-82DB-419F-8F21-6CE17EFB2298}"/>
    <dgm:cxn modelId="{658DA3C9-861B-4F35-9DAD-501B1B3DC11E}" srcId="{BC9743DD-C5FA-469A-B33F-8041A83F51CA}" destId="{02489258-653B-4E47-81FD-716B81FC0030}" srcOrd="0" destOrd="0" parTransId="{C5361BC7-027B-44A7-A98A-A124F913F235}" sibTransId="{EC0C6093-0E4D-4475-A92C-50EEDE31CC59}"/>
    <dgm:cxn modelId="{E9C0E7EA-F4C9-4A71-9CC3-977540A9B88F}" type="presOf" srcId="{60AB99F5-DF50-4E36-BE36-E33F6A3C72ED}" destId="{F0A0E618-315E-4ABA-B751-7615443C01A0}" srcOrd="0" destOrd="0" presId="urn:microsoft.com/office/officeart/2018/2/layout/IconLabelDescriptionList"/>
    <dgm:cxn modelId="{4AA70AF0-0EF2-4912-9C33-EAF98090FC5A}" srcId="{AF88BF96-00E6-49F3-9975-0333260975FA}" destId="{797B134C-3077-45ED-A67D-E75B95AE5513}" srcOrd="0" destOrd="0" parTransId="{D85275FB-3003-4F61-B997-0C0CAAFA4B94}" sibTransId="{929BAA74-6834-4F58-85FC-75A7F691ACA9}"/>
    <dgm:cxn modelId="{8482F0F7-C166-42D6-926A-9348D5A06934}" type="presOf" srcId="{276A584D-A7AB-47D4-AF0B-687ECAFC1B23}" destId="{003F7103-2935-4BF8-B361-1C89ED502E9C}" srcOrd="0" destOrd="0" presId="urn:microsoft.com/office/officeart/2018/2/layout/IconLabelDescriptionList"/>
    <dgm:cxn modelId="{736CFCF9-0987-443E-A7E9-59C48EB46F6D}" type="presOf" srcId="{CC66838F-2AEE-4D01-AB0E-E41A02E3D757}" destId="{D02148C2-AB1C-40E4-9031-AAC550E88796}" srcOrd="0" destOrd="1" presId="urn:microsoft.com/office/officeart/2018/2/layout/IconLabelDescriptionList"/>
    <dgm:cxn modelId="{4F3FDDFB-2E4E-48B1-8F06-C909820EB056}" srcId="{D7A4704F-9504-4371-9288-2975F01ED2FA}" destId="{AF88BF96-00E6-49F3-9975-0333260975FA}" srcOrd="6" destOrd="0" parTransId="{EF76DB41-4E10-48EC-B74A-CFAD62E854C7}" sibTransId="{059A41B2-5B60-4297-A37E-9D42174EAD74}"/>
    <dgm:cxn modelId="{E9923EDD-F7E1-400B-BA2C-3655EB063AB3}" type="presOf" srcId="{8BCB18F5-E057-4826-8945-2831997D3600}" destId="{ECC34519-FB6E-455C-B80B-0C4F5A5AB67F}" srcOrd="0" destOrd="0" presId="urn:microsoft.com/office/officeart/2018/2/layout/IconLabelDescriptionList"/>
    <dgm:cxn modelId="{2FF950FD-CD06-4291-A892-843948A1B2B1}" type="presOf" srcId="{58301F49-5A88-4209-9725-0BB57AE608E2}" destId="{20C46ED5-63C3-4E43-A7AC-51FBBD4894D5}" srcOrd="0" destOrd="0" presId="urn:microsoft.com/office/officeart/2018/2/layout/IconLabelDescriptionList"/>
    <dgm:cxn modelId="{A48CC6BA-819F-4DED-9C30-2B33633B666D}" type="presParOf" srcId="{878606F2-97ED-469F-BD33-4E3B45E29D0D}" destId="{BCC806FD-0A3A-495E-8009-6F6533049AFA}" srcOrd="0" destOrd="0" presId="urn:microsoft.com/office/officeart/2018/2/layout/IconLabelDescriptionList"/>
    <dgm:cxn modelId="{31898850-158D-4B34-93ED-DBAF58B036C3}" type="presParOf" srcId="{BCC806FD-0A3A-495E-8009-6F6533049AFA}" destId="{F34009F3-5AA8-4F0E-BC51-397B0BBD052B}" srcOrd="0" destOrd="0" presId="urn:microsoft.com/office/officeart/2018/2/layout/IconLabelDescriptionList"/>
    <dgm:cxn modelId="{B491B1BD-5FEE-44B4-A107-BAB2094FC227}" type="presParOf" srcId="{BCC806FD-0A3A-495E-8009-6F6533049AFA}" destId="{467F09D7-7F30-4282-8403-6A4FBDA4CFC1}" srcOrd="1" destOrd="0" presId="urn:microsoft.com/office/officeart/2018/2/layout/IconLabelDescriptionList"/>
    <dgm:cxn modelId="{184B7877-19E4-46FF-ABF9-FCCD713E46B2}" type="presParOf" srcId="{BCC806FD-0A3A-495E-8009-6F6533049AFA}" destId="{ECC34519-FB6E-455C-B80B-0C4F5A5AB67F}" srcOrd="2" destOrd="0" presId="urn:microsoft.com/office/officeart/2018/2/layout/IconLabelDescriptionList"/>
    <dgm:cxn modelId="{417E5A4B-D995-46B6-90F9-87B63A257794}" type="presParOf" srcId="{BCC806FD-0A3A-495E-8009-6F6533049AFA}" destId="{09223214-4F95-4220-92AF-DAF3B59FD577}" srcOrd="3" destOrd="0" presId="urn:microsoft.com/office/officeart/2018/2/layout/IconLabelDescriptionList"/>
    <dgm:cxn modelId="{82488DA9-54A5-46B0-A94C-41A79469C012}" type="presParOf" srcId="{BCC806FD-0A3A-495E-8009-6F6533049AFA}" destId="{0D0DBE9C-0B49-4312-8DB6-2E1B73237B3F}" srcOrd="4" destOrd="0" presId="urn:microsoft.com/office/officeart/2018/2/layout/IconLabelDescriptionList"/>
    <dgm:cxn modelId="{C90A00D4-0594-47E9-A7A5-35D03CB95F76}" type="presParOf" srcId="{878606F2-97ED-469F-BD33-4E3B45E29D0D}" destId="{72BFF454-1ED3-4862-8D3E-131459B60BF6}" srcOrd="1" destOrd="0" presId="urn:microsoft.com/office/officeart/2018/2/layout/IconLabelDescriptionList"/>
    <dgm:cxn modelId="{63058008-5B1B-4088-BCBF-EAE49B505A9C}" type="presParOf" srcId="{878606F2-97ED-469F-BD33-4E3B45E29D0D}" destId="{8D21BEAF-1CFB-4CD5-8D22-540D669DA6D3}" srcOrd="2" destOrd="0" presId="urn:microsoft.com/office/officeart/2018/2/layout/IconLabelDescriptionList"/>
    <dgm:cxn modelId="{ED6599EC-62FE-415F-9AF3-374F86E51DC0}" type="presParOf" srcId="{8D21BEAF-1CFB-4CD5-8D22-540D669DA6D3}" destId="{83DFF9F3-496F-47C0-B876-3A328A1484FF}" srcOrd="0" destOrd="0" presId="urn:microsoft.com/office/officeart/2018/2/layout/IconLabelDescriptionList"/>
    <dgm:cxn modelId="{C59C488F-7124-47B8-A557-A419286BB248}" type="presParOf" srcId="{8D21BEAF-1CFB-4CD5-8D22-540D669DA6D3}" destId="{7A9A29F7-D922-44AA-B859-F2E1560AE66F}" srcOrd="1" destOrd="0" presId="urn:microsoft.com/office/officeart/2018/2/layout/IconLabelDescriptionList"/>
    <dgm:cxn modelId="{A0D0FC67-5C84-43BA-BFCA-54343A20F73D}" type="presParOf" srcId="{8D21BEAF-1CFB-4CD5-8D22-540D669DA6D3}" destId="{61602074-BE9D-4058-B82D-CC27E4839B87}" srcOrd="2" destOrd="0" presId="urn:microsoft.com/office/officeart/2018/2/layout/IconLabelDescriptionList"/>
    <dgm:cxn modelId="{ADBC21BE-F392-452F-8733-A21CDD63D1F0}" type="presParOf" srcId="{8D21BEAF-1CFB-4CD5-8D22-540D669DA6D3}" destId="{10C1A1B9-F85A-41F5-89A6-9D61BE676EEF}" srcOrd="3" destOrd="0" presId="urn:microsoft.com/office/officeart/2018/2/layout/IconLabelDescriptionList"/>
    <dgm:cxn modelId="{2522FB15-8C3C-4424-BBC0-026EE59A39A6}" type="presParOf" srcId="{8D21BEAF-1CFB-4CD5-8D22-540D669DA6D3}" destId="{A595113D-5CC7-49F5-A0A4-86016C89D63B}" srcOrd="4" destOrd="0" presId="urn:microsoft.com/office/officeart/2018/2/layout/IconLabelDescriptionList"/>
    <dgm:cxn modelId="{25C208C7-97D1-4A6F-BAFD-3931F25EE396}" type="presParOf" srcId="{878606F2-97ED-469F-BD33-4E3B45E29D0D}" destId="{98C33C3C-F3FD-4FDA-8528-DD3BFDC0562F}" srcOrd="3" destOrd="0" presId="urn:microsoft.com/office/officeart/2018/2/layout/IconLabelDescriptionList"/>
    <dgm:cxn modelId="{2A98EE02-FC76-4BB0-85CB-95D976B6165B}" type="presParOf" srcId="{878606F2-97ED-469F-BD33-4E3B45E29D0D}" destId="{4B6A2423-3363-4012-9091-B591FBF07B45}" srcOrd="4" destOrd="0" presId="urn:microsoft.com/office/officeart/2018/2/layout/IconLabelDescriptionList"/>
    <dgm:cxn modelId="{8BF5403E-75EA-4613-B8AC-79545B716251}" type="presParOf" srcId="{4B6A2423-3363-4012-9091-B591FBF07B45}" destId="{AC3D6ECA-0114-4468-8491-537C4419236E}" srcOrd="0" destOrd="0" presId="urn:microsoft.com/office/officeart/2018/2/layout/IconLabelDescriptionList"/>
    <dgm:cxn modelId="{E300A4A5-CE8E-4C5F-82EA-4F0DB6221014}" type="presParOf" srcId="{4B6A2423-3363-4012-9091-B591FBF07B45}" destId="{F8AB6D88-8A89-4080-87ED-AA4797FBE206}" srcOrd="1" destOrd="0" presId="urn:microsoft.com/office/officeart/2018/2/layout/IconLabelDescriptionList"/>
    <dgm:cxn modelId="{227FC04E-B396-4309-A5EA-07A9F3828695}" type="presParOf" srcId="{4B6A2423-3363-4012-9091-B591FBF07B45}" destId="{78AA1F5A-BACC-4AA6-A05E-EC69505045F2}" srcOrd="2" destOrd="0" presId="urn:microsoft.com/office/officeart/2018/2/layout/IconLabelDescriptionList"/>
    <dgm:cxn modelId="{EFE6E61E-A6CF-4C27-B09C-D7C89BA05801}" type="presParOf" srcId="{4B6A2423-3363-4012-9091-B591FBF07B45}" destId="{2988C00D-98FF-4205-A009-B3E08F5395D3}" srcOrd="3" destOrd="0" presId="urn:microsoft.com/office/officeart/2018/2/layout/IconLabelDescriptionList"/>
    <dgm:cxn modelId="{5B1FA849-6903-433E-8D52-B99DCED4705F}" type="presParOf" srcId="{4B6A2423-3363-4012-9091-B591FBF07B45}" destId="{D3B713E5-5B86-44E6-83CD-6A28A5F711DB}" srcOrd="4" destOrd="0" presId="urn:microsoft.com/office/officeart/2018/2/layout/IconLabelDescriptionList"/>
    <dgm:cxn modelId="{FF4DDAE9-E1CE-4153-B5CD-B60E2CE78F3D}" type="presParOf" srcId="{878606F2-97ED-469F-BD33-4E3B45E29D0D}" destId="{A1A71333-073A-470F-A42A-3CB78EEFC120}" srcOrd="5" destOrd="0" presId="urn:microsoft.com/office/officeart/2018/2/layout/IconLabelDescriptionList"/>
    <dgm:cxn modelId="{428FACEC-EDDC-46D6-BCA0-A46CC6696BFA}" type="presParOf" srcId="{878606F2-97ED-469F-BD33-4E3B45E29D0D}" destId="{55B8AA67-FFEB-4F4B-A912-3796B4279DF5}" srcOrd="6" destOrd="0" presId="urn:microsoft.com/office/officeart/2018/2/layout/IconLabelDescriptionList"/>
    <dgm:cxn modelId="{5D92F307-A093-4ED7-AB75-B9127A0F6A72}" type="presParOf" srcId="{55B8AA67-FFEB-4F4B-A912-3796B4279DF5}" destId="{A9CC62AE-56A6-4C58-95E9-929C4A9661CF}" srcOrd="0" destOrd="0" presId="urn:microsoft.com/office/officeart/2018/2/layout/IconLabelDescriptionList"/>
    <dgm:cxn modelId="{315A7FB3-EF77-4BEB-895D-568357E7B5CC}" type="presParOf" srcId="{55B8AA67-FFEB-4F4B-A912-3796B4279DF5}" destId="{BDFAD571-AEFE-49EB-AC7A-7BC4ACC2E526}" srcOrd="1" destOrd="0" presId="urn:microsoft.com/office/officeart/2018/2/layout/IconLabelDescriptionList"/>
    <dgm:cxn modelId="{D50A9564-DBA6-4723-AC7E-579BCE140466}" type="presParOf" srcId="{55B8AA67-FFEB-4F4B-A912-3796B4279DF5}" destId="{F0A0E618-315E-4ABA-B751-7615443C01A0}" srcOrd="2" destOrd="0" presId="urn:microsoft.com/office/officeart/2018/2/layout/IconLabelDescriptionList"/>
    <dgm:cxn modelId="{6D5F651A-6B78-497E-A040-E36C1C6ACF94}" type="presParOf" srcId="{55B8AA67-FFEB-4F4B-A912-3796B4279DF5}" destId="{CA34C735-BFF6-42A6-BFDE-318D62C2CDD1}" srcOrd="3" destOrd="0" presId="urn:microsoft.com/office/officeart/2018/2/layout/IconLabelDescriptionList"/>
    <dgm:cxn modelId="{25D2F3C2-59A0-40EE-B8F1-8CC296C7FB5C}" type="presParOf" srcId="{55B8AA67-FFEB-4F4B-A912-3796B4279DF5}" destId="{AC042207-11C2-4F98-97E3-6E27F2583094}" srcOrd="4" destOrd="0" presId="urn:microsoft.com/office/officeart/2018/2/layout/IconLabelDescriptionList"/>
    <dgm:cxn modelId="{DE26D02E-6524-4428-8326-070F26D1BF1C}" type="presParOf" srcId="{878606F2-97ED-469F-BD33-4E3B45E29D0D}" destId="{D6AF5E76-1595-4B60-AF15-0D0EDC114E2C}" srcOrd="7" destOrd="0" presId="urn:microsoft.com/office/officeart/2018/2/layout/IconLabelDescriptionList"/>
    <dgm:cxn modelId="{5B0D9F17-AF03-4535-BAA7-E350FFAEF264}" type="presParOf" srcId="{878606F2-97ED-469F-BD33-4E3B45E29D0D}" destId="{B26FC6BF-4D75-4C23-A820-D111A35EC0F8}" srcOrd="8" destOrd="0" presId="urn:microsoft.com/office/officeart/2018/2/layout/IconLabelDescriptionList"/>
    <dgm:cxn modelId="{A6121CA2-C673-4131-A987-B1FE5ADED22E}" type="presParOf" srcId="{B26FC6BF-4D75-4C23-A820-D111A35EC0F8}" destId="{CC0E2622-1D35-45B5-BEF8-6A1C88AFAF50}" srcOrd="0" destOrd="0" presId="urn:microsoft.com/office/officeart/2018/2/layout/IconLabelDescriptionList"/>
    <dgm:cxn modelId="{FEBD8968-A2DF-427C-AD30-C68A4F400623}" type="presParOf" srcId="{B26FC6BF-4D75-4C23-A820-D111A35EC0F8}" destId="{667D90D4-BEE9-45E8-AD14-11C9E961F250}" srcOrd="1" destOrd="0" presId="urn:microsoft.com/office/officeart/2018/2/layout/IconLabelDescriptionList"/>
    <dgm:cxn modelId="{2F40C118-5054-46D5-B2BB-D2F6B1D2AF3F}" type="presParOf" srcId="{B26FC6BF-4D75-4C23-A820-D111A35EC0F8}" destId="{3DF76946-D281-46A3-B498-0C6279500AAB}" srcOrd="2" destOrd="0" presId="urn:microsoft.com/office/officeart/2018/2/layout/IconLabelDescriptionList"/>
    <dgm:cxn modelId="{6F478DAE-E30C-47B6-8AD8-4A3342951135}" type="presParOf" srcId="{B26FC6BF-4D75-4C23-A820-D111A35EC0F8}" destId="{F5092E8B-12E4-4797-A4BC-4D3DB971A1E2}" srcOrd="3" destOrd="0" presId="urn:microsoft.com/office/officeart/2018/2/layout/IconLabelDescriptionList"/>
    <dgm:cxn modelId="{0118B06D-4E8C-40D0-A093-DC119A3F217A}" type="presParOf" srcId="{B26FC6BF-4D75-4C23-A820-D111A35EC0F8}" destId="{003F7103-2935-4BF8-B361-1C89ED502E9C}" srcOrd="4" destOrd="0" presId="urn:microsoft.com/office/officeart/2018/2/layout/IconLabelDescriptionList"/>
    <dgm:cxn modelId="{79BAD63F-30E6-49C4-8FE6-DCA6F2769D06}" type="presParOf" srcId="{878606F2-97ED-469F-BD33-4E3B45E29D0D}" destId="{12401DF4-5688-42C1-8181-A2CF7E8A5012}" srcOrd="9" destOrd="0" presId="urn:microsoft.com/office/officeart/2018/2/layout/IconLabelDescriptionList"/>
    <dgm:cxn modelId="{3A049890-1838-40ED-BC2A-2F88057333A9}" type="presParOf" srcId="{878606F2-97ED-469F-BD33-4E3B45E29D0D}" destId="{8911A59E-8044-486C-B2F4-E0146E33216C}" srcOrd="10" destOrd="0" presId="urn:microsoft.com/office/officeart/2018/2/layout/IconLabelDescriptionList"/>
    <dgm:cxn modelId="{D23DD686-013A-43B3-8AE8-2A49F9088B72}" type="presParOf" srcId="{8911A59E-8044-486C-B2F4-E0146E33216C}" destId="{69A72671-3127-4BDD-8C11-C1049C879DE6}" srcOrd="0" destOrd="0" presId="urn:microsoft.com/office/officeart/2018/2/layout/IconLabelDescriptionList"/>
    <dgm:cxn modelId="{DA907A24-4EFF-4EC3-8015-6BB8CAFF014F}" type="presParOf" srcId="{8911A59E-8044-486C-B2F4-E0146E33216C}" destId="{237E152C-B94B-45A6-A978-CEF268AF1722}" srcOrd="1" destOrd="0" presId="urn:microsoft.com/office/officeart/2018/2/layout/IconLabelDescriptionList"/>
    <dgm:cxn modelId="{3DE86557-672E-4DA3-A853-932B9E572009}" type="presParOf" srcId="{8911A59E-8044-486C-B2F4-E0146E33216C}" destId="{95A278C4-5460-4B6D-8B2C-76ADEC197981}" srcOrd="2" destOrd="0" presId="urn:microsoft.com/office/officeart/2018/2/layout/IconLabelDescriptionList"/>
    <dgm:cxn modelId="{C01B42F1-DB2E-4303-A866-C7ECD8ACB3BD}" type="presParOf" srcId="{8911A59E-8044-486C-B2F4-E0146E33216C}" destId="{EA077F8D-F01B-4F63-BE88-345FCC2832EF}" srcOrd="3" destOrd="0" presId="urn:microsoft.com/office/officeart/2018/2/layout/IconLabelDescriptionList"/>
    <dgm:cxn modelId="{A5E5406C-5947-4FB2-9358-7A722F91E923}" type="presParOf" srcId="{8911A59E-8044-486C-B2F4-E0146E33216C}" destId="{95B6DB66-C2B0-4F43-8A4D-E672A79558C7}" srcOrd="4" destOrd="0" presId="urn:microsoft.com/office/officeart/2018/2/layout/IconLabelDescriptionList"/>
    <dgm:cxn modelId="{92BC6981-95E0-49A3-A6C8-AA93CD682AB3}" type="presParOf" srcId="{878606F2-97ED-469F-BD33-4E3B45E29D0D}" destId="{0A82AEF6-A394-49A8-ADD2-34CD5C928C4A}" srcOrd="11" destOrd="0" presId="urn:microsoft.com/office/officeart/2018/2/layout/IconLabelDescriptionList"/>
    <dgm:cxn modelId="{05D529E3-2E6D-494B-8DAF-E45294E2C120}" type="presParOf" srcId="{878606F2-97ED-469F-BD33-4E3B45E29D0D}" destId="{ED43AA9B-0559-49F7-BC7E-FF8176A7CAC8}" srcOrd="12" destOrd="0" presId="urn:microsoft.com/office/officeart/2018/2/layout/IconLabelDescriptionList"/>
    <dgm:cxn modelId="{E6AAF1FB-6735-46CF-AD7F-61EC3AF88059}" type="presParOf" srcId="{ED43AA9B-0559-49F7-BC7E-FF8176A7CAC8}" destId="{AB411EB8-DFD4-4344-B006-04D9D2235F86}" srcOrd="0" destOrd="0" presId="urn:microsoft.com/office/officeart/2018/2/layout/IconLabelDescriptionList"/>
    <dgm:cxn modelId="{25379B2C-50DC-4C52-8ACA-4279E8084974}" type="presParOf" srcId="{ED43AA9B-0559-49F7-BC7E-FF8176A7CAC8}" destId="{C8F301F8-D687-4AF4-A279-0D6D8164843B}" srcOrd="1" destOrd="0" presId="urn:microsoft.com/office/officeart/2018/2/layout/IconLabelDescriptionList"/>
    <dgm:cxn modelId="{8185F7CD-2A04-4815-85F9-DE43199AAA28}" type="presParOf" srcId="{ED43AA9B-0559-49F7-BC7E-FF8176A7CAC8}" destId="{3EC6F393-3B47-4107-AA5A-4230D5F2A043}" srcOrd="2" destOrd="0" presId="urn:microsoft.com/office/officeart/2018/2/layout/IconLabelDescriptionList"/>
    <dgm:cxn modelId="{A03F1552-A60C-46C0-BBAC-2EDAC44170D8}" type="presParOf" srcId="{ED43AA9B-0559-49F7-BC7E-FF8176A7CAC8}" destId="{79D4EAF7-D1A5-4EA0-9553-E375CF388C8D}" srcOrd="3" destOrd="0" presId="urn:microsoft.com/office/officeart/2018/2/layout/IconLabelDescriptionList"/>
    <dgm:cxn modelId="{FDEF37A5-B9A3-4EFD-AD7B-EA4A2FB16968}" type="presParOf" srcId="{ED43AA9B-0559-49F7-BC7E-FF8176A7CAC8}" destId="{11C59D30-CD9C-4953-914A-2C5B1C2D1119}" srcOrd="4" destOrd="0" presId="urn:microsoft.com/office/officeart/2018/2/layout/IconLabelDescriptionList"/>
    <dgm:cxn modelId="{0FD8B711-04BF-46FB-BE45-DE6914C775BB}" type="presParOf" srcId="{878606F2-97ED-469F-BD33-4E3B45E29D0D}" destId="{7E2C5FD2-F5D7-4A3A-88B8-34974C0AB38F}" srcOrd="13" destOrd="0" presId="urn:microsoft.com/office/officeart/2018/2/layout/IconLabelDescriptionList"/>
    <dgm:cxn modelId="{88120C38-F9EB-4EF2-AC00-93951EACBF69}" type="presParOf" srcId="{878606F2-97ED-469F-BD33-4E3B45E29D0D}" destId="{7FA6F919-F15B-4D42-892A-F3D7C3A915C9}" srcOrd="14" destOrd="0" presId="urn:microsoft.com/office/officeart/2018/2/layout/IconLabelDescriptionList"/>
    <dgm:cxn modelId="{331F1959-8E24-4C71-9AD4-E346FF8DCF57}" type="presParOf" srcId="{7FA6F919-F15B-4D42-892A-F3D7C3A915C9}" destId="{AB9D263E-C38B-499D-B51F-CDFA24EB91C6}" srcOrd="0" destOrd="0" presId="urn:microsoft.com/office/officeart/2018/2/layout/IconLabelDescriptionList"/>
    <dgm:cxn modelId="{075B7223-8B54-4C31-91F8-F94466D9D09E}" type="presParOf" srcId="{7FA6F919-F15B-4D42-892A-F3D7C3A915C9}" destId="{D1A8D278-BC92-4A64-B1BF-295695D6A17C}" srcOrd="1" destOrd="0" presId="urn:microsoft.com/office/officeart/2018/2/layout/IconLabelDescriptionList"/>
    <dgm:cxn modelId="{4B5D1D76-F456-4503-AFD6-E692677513CF}" type="presParOf" srcId="{7FA6F919-F15B-4D42-892A-F3D7C3A915C9}" destId="{20C46ED5-63C3-4E43-A7AC-51FBBD4894D5}" srcOrd="2" destOrd="0" presId="urn:microsoft.com/office/officeart/2018/2/layout/IconLabelDescriptionList"/>
    <dgm:cxn modelId="{10CE6B24-7566-4F7D-834D-9D2251BFC8B9}" type="presParOf" srcId="{7FA6F919-F15B-4D42-892A-F3D7C3A915C9}" destId="{1F4A8489-3288-42FB-BBD0-DEF8AD8E2B10}" srcOrd="3" destOrd="0" presId="urn:microsoft.com/office/officeart/2018/2/layout/IconLabelDescriptionList"/>
    <dgm:cxn modelId="{6E271685-AF35-486F-ADC6-B2AA455E786A}" type="presParOf" srcId="{7FA6F919-F15B-4D42-892A-F3D7C3A915C9}" destId="{D02148C2-AB1C-40E4-9031-AAC550E8879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E3C373-756A-4419-B9E3-626FCED65726}" type="doc">
      <dgm:prSet loTypeId="urn:microsoft.com/office/officeart/2005/8/layout/vList3" loCatId="list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A99983C-669B-4C0C-8FC6-3B1925524621}">
      <dgm:prSet custT="1"/>
      <dgm:spPr/>
      <dgm:t>
        <a:bodyPr/>
        <a:lstStyle/>
        <a:p>
          <a:r>
            <a:rPr lang="en-US" sz="2000" b="1" dirty="0">
              <a:solidFill>
                <a:schemeClr val="tx2"/>
              </a:solidFill>
            </a:rPr>
            <a:t>Goal:</a:t>
          </a:r>
          <a:endParaRPr lang="en-US" sz="2000" dirty="0">
            <a:solidFill>
              <a:schemeClr val="tx2"/>
            </a:solidFill>
          </a:endParaRPr>
        </a:p>
      </dgm:t>
    </dgm:pt>
    <dgm:pt modelId="{79A6E1A5-97D8-4199-8120-BD7056B9EC53}" type="parTrans" cxnId="{6B16B9D6-C187-4E01-A84A-F19D11DC305E}">
      <dgm:prSet/>
      <dgm:spPr/>
      <dgm:t>
        <a:bodyPr/>
        <a:lstStyle/>
        <a:p>
          <a:endParaRPr lang="en-US"/>
        </a:p>
      </dgm:t>
    </dgm:pt>
    <dgm:pt modelId="{7D875BCF-37F1-4E6B-B164-D5458AAD0DD7}" type="sibTrans" cxnId="{6B16B9D6-C187-4E01-A84A-F19D11DC305E}">
      <dgm:prSet/>
      <dgm:spPr/>
      <dgm:t>
        <a:bodyPr/>
        <a:lstStyle/>
        <a:p>
          <a:endParaRPr lang="en-US"/>
        </a:p>
      </dgm:t>
    </dgm:pt>
    <dgm:pt modelId="{35B00510-56EE-4703-B243-159D216ECA00}">
      <dgm:prSet/>
      <dgm:spPr/>
      <dgm:t>
        <a:bodyPr/>
        <a:lstStyle/>
        <a:p>
          <a:r>
            <a:rPr lang="en-US" b="0" i="0" dirty="0"/>
            <a:t>Enhance Decision-Making</a:t>
          </a:r>
          <a:endParaRPr lang="en-US" dirty="0"/>
        </a:p>
      </dgm:t>
    </dgm:pt>
    <dgm:pt modelId="{29C70FF5-8233-4D01-AFFD-66D3E1586A10}" type="parTrans" cxnId="{5D6A8838-CFBF-414F-A93D-EB891AEAD50F}">
      <dgm:prSet/>
      <dgm:spPr/>
      <dgm:t>
        <a:bodyPr/>
        <a:lstStyle/>
        <a:p>
          <a:endParaRPr lang="en-US"/>
        </a:p>
      </dgm:t>
    </dgm:pt>
    <dgm:pt modelId="{26690053-02A7-49E4-A4EA-51E1E9A233B1}" type="sibTrans" cxnId="{5D6A8838-CFBF-414F-A93D-EB891AEAD50F}">
      <dgm:prSet/>
      <dgm:spPr/>
      <dgm:t>
        <a:bodyPr/>
        <a:lstStyle/>
        <a:p>
          <a:endParaRPr lang="en-US"/>
        </a:p>
      </dgm:t>
    </dgm:pt>
    <dgm:pt modelId="{927B2837-80AF-4A68-9168-E8761FEB73BB}">
      <dgm:prSet/>
      <dgm:spPr/>
      <dgm:t>
        <a:bodyPr/>
        <a:lstStyle/>
        <a:p>
          <a:r>
            <a:rPr lang="en-US" b="0" i="0" dirty="0"/>
            <a:t>Automate Text Analysis</a:t>
          </a:r>
          <a:endParaRPr lang="en-US" dirty="0"/>
        </a:p>
      </dgm:t>
    </dgm:pt>
    <dgm:pt modelId="{930D787A-89EA-4CF2-801A-09C7B7BC30D9}" type="parTrans" cxnId="{40B3FDDA-EE65-43EA-97A2-09A54497E72F}">
      <dgm:prSet/>
      <dgm:spPr/>
      <dgm:t>
        <a:bodyPr/>
        <a:lstStyle/>
        <a:p>
          <a:endParaRPr lang="en-US"/>
        </a:p>
      </dgm:t>
    </dgm:pt>
    <dgm:pt modelId="{34F2AF39-DB15-4D8C-9125-2A5BC6B10954}" type="sibTrans" cxnId="{40B3FDDA-EE65-43EA-97A2-09A54497E72F}">
      <dgm:prSet/>
      <dgm:spPr/>
      <dgm:t>
        <a:bodyPr/>
        <a:lstStyle/>
        <a:p>
          <a:endParaRPr lang="en-US"/>
        </a:p>
      </dgm:t>
    </dgm:pt>
    <dgm:pt modelId="{062049FE-3A2C-4AF6-86D7-65625EDB68CB}">
      <dgm:prSet/>
      <dgm:spPr/>
      <dgm:t>
        <a:bodyPr/>
        <a:lstStyle/>
        <a:p>
          <a:r>
            <a:rPr lang="en-US" b="0" i="0"/>
            <a:t>Improve Accuracy and Precision</a:t>
          </a:r>
          <a:endParaRPr lang="en-US" dirty="0"/>
        </a:p>
      </dgm:t>
    </dgm:pt>
    <dgm:pt modelId="{A23528EE-D0BA-4DCD-9350-50F4AA737092}" type="parTrans" cxnId="{095D4D6A-47CE-4CB6-9F9A-6DFDBB21BB48}">
      <dgm:prSet/>
      <dgm:spPr/>
      <dgm:t>
        <a:bodyPr/>
        <a:lstStyle/>
        <a:p>
          <a:endParaRPr lang="en-US"/>
        </a:p>
      </dgm:t>
    </dgm:pt>
    <dgm:pt modelId="{C99CEA19-F447-4E25-BDFA-44EE0B992B74}" type="sibTrans" cxnId="{095D4D6A-47CE-4CB6-9F9A-6DFDBB21BB48}">
      <dgm:prSet/>
      <dgm:spPr/>
      <dgm:t>
        <a:bodyPr/>
        <a:lstStyle/>
        <a:p>
          <a:endParaRPr lang="en-US"/>
        </a:p>
      </dgm:t>
    </dgm:pt>
    <dgm:pt modelId="{A410FF33-24A9-46B1-B151-A1257FE162AF}">
      <dgm:prSet/>
      <dgm:spPr/>
      <dgm:t>
        <a:bodyPr/>
        <a:lstStyle/>
        <a:p>
          <a:r>
            <a:rPr lang="en-US" b="0" i="0"/>
            <a:t>Handle Diverse Text Data</a:t>
          </a:r>
          <a:endParaRPr lang="en-US"/>
        </a:p>
      </dgm:t>
    </dgm:pt>
    <dgm:pt modelId="{A077E55C-45FA-4FF8-9409-E87409576EA1}" type="parTrans" cxnId="{1521DF88-454E-4161-985A-AFC7EA054B59}">
      <dgm:prSet/>
      <dgm:spPr/>
      <dgm:t>
        <a:bodyPr/>
        <a:lstStyle/>
        <a:p>
          <a:endParaRPr lang="en-US"/>
        </a:p>
      </dgm:t>
    </dgm:pt>
    <dgm:pt modelId="{E3EC5F7A-DD21-4ED0-890B-6CCA930A5665}" type="sibTrans" cxnId="{1521DF88-454E-4161-985A-AFC7EA054B59}">
      <dgm:prSet/>
      <dgm:spPr/>
      <dgm:t>
        <a:bodyPr/>
        <a:lstStyle/>
        <a:p>
          <a:endParaRPr lang="en-US"/>
        </a:p>
      </dgm:t>
    </dgm:pt>
    <dgm:pt modelId="{8E320955-6793-4047-91F7-5347BD85D37F}">
      <dgm:prSet custT="1"/>
      <dgm:spPr/>
      <dgm:t>
        <a:bodyPr anchor="ctr" anchorCtr="0"/>
        <a:lstStyle/>
        <a:p>
          <a:r>
            <a:rPr lang="en-US" sz="2000" b="1" dirty="0">
              <a:solidFill>
                <a:schemeClr val="tx2"/>
              </a:solidFill>
            </a:rPr>
            <a:t>Objectives:</a:t>
          </a:r>
          <a:endParaRPr lang="en-US" sz="2000" dirty="0">
            <a:solidFill>
              <a:schemeClr val="tx2"/>
            </a:solidFill>
          </a:endParaRPr>
        </a:p>
      </dgm:t>
    </dgm:pt>
    <dgm:pt modelId="{A7C32D2C-AF08-45EF-9D75-B01530DD9330}" type="parTrans" cxnId="{1D814360-A273-478B-AC54-32CAAC4620A1}">
      <dgm:prSet/>
      <dgm:spPr/>
      <dgm:t>
        <a:bodyPr/>
        <a:lstStyle/>
        <a:p>
          <a:endParaRPr lang="en-US"/>
        </a:p>
      </dgm:t>
    </dgm:pt>
    <dgm:pt modelId="{0BD09DF3-0279-4915-82DF-A5945FC5CCEF}" type="sibTrans" cxnId="{1D814360-A273-478B-AC54-32CAAC4620A1}">
      <dgm:prSet/>
      <dgm:spPr/>
      <dgm:t>
        <a:bodyPr/>
        <a:lstStyle/>
        <a:p>
          <a:endParaRPr lang="en-US"/>
        </a:p>
      </dgm:t>
    </dgm:pt>
    <dgm:pt modelId="{D3CC4913-2B44-4DDB-B3A4-E4069C42D610}">
      <dgm:prSet/>
      <dgm:spPr/>
      <dgm:t>
        <a:bodyPr/>
        <a:lstStyle/>
        <a:p>
          <a:r>
            <a:rPr lang="en-US" b="0" i="0" dirty="0"/>
            <a:t>Develop a robust text classification system using NLP, supervised models, and deep learning techniques to accurately classify text data and drive impactful insights</a:t>
          </a:r>
          <a:endParaRPr lang="en-US" dirty="0"/>
        </a:p>
      </dgm:t>
    </dgm:pt>
    <dgm:pt modelId="{4C73629C-9620-42E7-976C-B7A3FCDAFC91}" type="parTrans" cxnId="{25585936-2253-458D-A077-C61D4800362E}">
      <dgm:prSet/>
      <dgm:spPr/>
      <dgm:t>
        <a:bodyPr/>
        <a:lstStyle/>
        <a:p>
          <a:endParaRPr lang="en-US"/>
        </a:p>
      </dgm:t>
    </dgm:pt>
    <dgm:pt modelId="{B638C1E7-31C8-4D61-923A-032FA8D97645}" type="sibTrans" cxnId="{25585936-2253-458D-A077-C61D4800362E}">
      <dgm:prSet/>
      <dgm:spPr/>
      <dgm:t>
        <a:bodyPr/>
        <a:lstStyle/>
        <a:p>
          <a:endParaRPr lang="en-US"/>
        </a:p>
      </dgm:t>
    </dgm:pt>
    <dgm:pt modelId="{F5603785-000F-4E89-989F-B845CC609E2E}" type="pres">
      <dgm:prSet presAssocID="{04E3C373-756A-4419-B9E3-626FCED65726}" presName="linearFlow" presStyleCnt="0">
        <dgm:presLayoutVars>
          <dgm:dir/>
          <dgm:resizeHandles val="exact"/>
        </dgm:presLayoutVars>
      </dgm:prSet>
      <dgm:spPr/>
    </dgm:pt>
    <dgm:pt modelId="{19B4048D-6DD3-4E42-865A-9DA03200B5E5}" type="pres">
      <dgm:prSet presAssocID="{BA99983C-669B-4C0C-8FC6-3B1925524621}" presName="composite" presStyleCnt="0"/>
      <dgm:spPr/>
    </dgm:pt>
    <dgm:pt modelId="{7FCFFAE5-55DB-4C90-8E71-68CD8C71DD18}" type="pres">
      <dgm:prSet presAssocID="{BA99983C-669B-4C0C-8FC6-3B1925524621}" presName="imgShp" presStyleLbl="fgImgPlace1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12E1DAB0-293B-4D52-84FB-EBEFC6AE4774}" type="pres">
      <dgm:prSet presAssocID="{BA99983C-669B-4C0C-8FC6-3B1925524621}" presName="txShp" presStyleLbl="node1" presStyleIdx="0" presStyleCnt="7">
        <dgm:presLayoutVars>
          <dgm:bulletEnabled val="1"/>
        </dgm:presLayoutVars>
      </dgm:prSet>
      <dgm:spPr/>
    </dgm:pt>
    <dgm:pt modelId="{8CC52541-125F-4311-BEAC-2F2D83CFCDCB}" type="pres">
      <dgm:prSet presAssocID="{7D875BCF-37F1-4E6B-B164-D5458AAD0DD7}" presName="spacing" presStyleCnt="0"/>
      <dgm:spPr/>
    </dgm:pt>
    <dgm:pt modelId="{6E15BA66-608C-464C-AC0F-D0CF6D3DF7D5}" type="pres">
      <dgm:prSet presAssocID="{D3CC4913-2B44-4DDB-B3A4-E4069C42D610}" presName="composite" presStyleCnt="0"/>
      <dgm:spPr/>
    </dgm:pt>
    <dgm:pt modelId="{3C065731-9D3C-4BD5-8125-CD04FA3EBADD}" type="pres">
      <dgm:prSet presAssocID="{D3CC4913-2B44-4DDB-B3A4-E4069C42D610}" presName="imgShp" presStyleLbl="fgImgPlace1" presStyleIdx="1" presStyleCnt="7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Right with solid fill"/>
        </a:ext>
      </dgm:extLst>
    </dgm:pt>
    <dgm:pt modelId="{27108E6C-7D17-44CE-BF2A-35FA4E771188}" type="pres">
      <dgm:prSet presAssocID="{D3CC4913-2B44-4DDB-B3A4-E4069C42D610}" presName="txShp" presStyleLbl="node1" presStyleIdx="1" presStyleCnt="7">
        <dgm:presLayoutVars>
          <dgm:bulletEnabled val="1"/>
        </dgm:presLayoutVars>
      </dgm:prSet>
      <dgm:spPr/>
    </dgm:pt>
    <dgm:pt modelId="{D1139BF3-4F15-4282-8AD7-DE341E2E8B78}" type="pres">
      <dgm:prSet presAssocID="{B638C1E7-31C8-4D61-923A-032FA8D97645}" presName="spacing" presStyleCnt="0"/>
      <dgm:spPr/>
    </dgm:pt>
    <dgm:pt modelId="{41F82622-5724-4C94-AE9A-6809F8461CB1}" type="pres">
      <dgm:prSet presAssocID="{8E320955-6793-4047-91F7-5347BD85D37F}" presName="composite" presStyleCnt="0"/>
      <dgm:spPr/>
    </dgm:pt>
    <dgm:pt modelId="{4872B102-401D-4F57-B5DD-9F66ADEDD366}" type="pres">
      <dgm:prSet presAssocID="{8E320955-6793-4047-91F7-5347BD85D37F}" presName="imgShp" presStyleLbl="fgImgPlace1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 with solid fill"/>
        </a:ext>
      </dgm:extLst>
    </dgm:pt>
    <dgm:pt modelId="{860E32D6-7174-48D0-B397-BC3C7A4F1D8E}" type="pres">
      <dgm:prSet presAssocID="{8E320955-6793-4047-91F7-5347BD85D37F}" presName="txShp" presStyleLbl="node1" presStyleIdx="2" presStyleCnt="7">
        <dgm:presLayoutVars>
          <dgm:bulletEnabled val="1"/>
        </dgm:presLayoutVars>
      </dgm:prSet>
      <dgm:spPr/>
    </dgm:pt>
    <dgm:pt modelId="{25BAB84E-F9E6-4D0C-9214-7BFB8F1A158F}" type="pres">
      <dgm:prSet presAssocID="{0BD09DF3-0279-4915-82DF-A5945FC5CCEF}" presName="spacing" presStyleCnt="0"/>
      <dgm:spPr/>
    </dgm:pt>
    <dgm:pt modelId="{620CAA9C-4273-4B71-B23B-D472695245E4}" type="pres">
      <dgm:prSet presAssocID="{35B00510-56EE-4703-B243-159D216ECA00}" presName="composite" presStyleCnt="0"/>
      <dgm:spPr/>
    </dgm:pt>
    <dgm:pt modelId="{3813E0C1-74FA-47C5-B908-90EE8B2BDD62}" type="pres">
      <dgm:prSet presAssocID="{35B00510-56EE-4703-B243-159D216ECA00}" presName="imgShp" presStyleLbl="fgImgPlac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ink, yellow, and blue abstraction"/>
        </a:ext>
      </dgm:extLst>
    </dgm:pt>
    <dgm:pt modelId="{42C0024D-D46F-48E0-8245-F2DA99F9922E}" type="pres">
      <dgm:prSet presAssocID="{35B00510-56EE-4703-B243-159D216ECA00}" presName="txShp" presStyleLbl="node1" presStyleIdx="3" presStyleCnt="7">
        <dgm:presLayoutVars>
          <dgm:bulletEnabled val="1"/>
        </dgm:presLayoutVars>
      </dgm:prSet>
      <dgm:spPr/>
    </dgm:pt>
    <dgm:pt modelId="{1B73F3C4-E46F-4B88-97F6-B90EA5BEE222}" type="pres">
      <dgm:prSet presAssocID="{26690053-02A7-49E4-A4EA-51E1E9A233B1}" presName="spacing" presStyleCnt="0"/>
      <dgm:spPr/>
    </dgm:pt>
    <dgm:pt modelId="{3C37844D-5A17-4DCA-9ADB-70C346D3996D}" type="pres">
      <dgm:prSet presAssocID="{927B2837-80AF-4A68-9168-E8761FEB73BB}" presName="composite" presStyleCnt="0"/>
      <dgm:spPr/>
    </dgm:pt>
    <dgm:pt modelId="{BEF8F38E-77C7-40D1-AC50-3393E96A4AE1}" type="pres">
      <dgm:prSet presAssocID="{927B2837-80AF-4A68-9168-E8761FEB73BB}" presName="imgShp" presStyleLbl="fgImgPlace1" presStyleIdx="4" presStyleCnt="7"/>
      <dgm:spPr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with solid fill"/>
        </a:ext>
      </dgm:extLst>
    </dgm:pt>
    <dgm:pt modelId="{0154EFDF-80F2-4FDD-A056-9AAAF4E620FD}" type="pres">
      <dgm:prSet presAssocID="{927B2837-80AF-4A68-9168-E8761FEB73BB}" presName="txShp" presStyleLbl="node1" presStyleIdx="4" presStyleCnt="7">
        <dgm:presLayoutVars>
          <dgm:bulletEnabled val="1"/>
        </dgm:presLayoutVars>
      </dgm:prSet>
      <dgm:spPr/>
    </dgm:pt>
    <dgm:pt modelId="{07A170D5-2328-4C48-8A7D-9573601F9FC6}" type="pres">
      <dgm:prSet presAssocID="{34F2AF39-DB15-4D8C-9125-2A5BC6B10954}" presName="spacing" presStyleCnt="0"/>
      <dgm:spPr/>
    </dgm:pt>
    <dgm:pt modelId="{20105E6A-3737-493F-84BC-95DDF745A1E4}" type="pres">
      <dgm:prSet presAssocID="{062049FE-3A2C-4AF6-86D7-65625EDB68CB}" presName="composite" presStyleCnt="0"/>
      <dgm:spPr/>
    </dgm:pt>
    <dgm:pt modelId="{6F3D0B32-104F-439C-9877-4C13699949D9}" type="pres">
      <dgm:prSet presAssocID="{062049FE-3A2C-4AF6-86D7-65625EDB68CB}" presName="imgShp" presStyleLbl="fgImgPlace1" presStyleIdx="5" presStyleCnt="7"/>
      <dgm:spPr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 outline"/>
        </a:ext>
      </dgm:extLst>
    </dgm:pt>
    <dgm:pt modelId="{0D8E3602-4300-4D5F-8E1A-16E8602B2DB2}" type="pres">
      <dgm:prSet presAssocID="{062049FE-3A2C-4AF6-86D7-65625EDB68CB}" presName="txShp" presStyleLbl="node1" presStyleIdx="5" presStyleCnt="7">
        <dgm:presLayoutVars>
          <dgm:bulletEnabled val="1"/>
        </dgm:presLayoutVars>
      </dgm:prSet>
      <dgm:spPr/>
    </dgm:pt>
    <dgm:pt modelId="{0C341194-C0C0-43A1-BF6A-94FA0B8A7D30}" type="pres">
      <dgm:prSet presAssocID="{C99CEA19-F447-4E25-BDFA-44EE0B992B74}" presName="spacing" presStyleCnt="0"/>
      <dgm:spPr/>
    </dgm:pt>
    <dgm:pt modelId="{080EEFF3-6190-4D4C-8435-20565CDB1791}" type="pres">
      <dgm:prSet presAssocID="{A410FF33-24A9-46B1-B151-A1257FE162AF}" presName="composite" presStyleCnt="0"/>
      <dgm:spPr/>
    </dgm:pt>
    <dgm:pt modelId="{72DFED94-05D1-4633-8F13-2EABE182E17E}" type="pres">
      <dgm:prSet presAssocID="{A410FF33-24A9-46B1-B151-A1257FE162AF}" presName="imgShp" presStyleLbl="fgImgPlace1" presStyleIdx="6" presStyleCnt="7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amera lens close up"/>
        </a:ext>
      </dgm:extLst>
    </dgm:pt>
    <dgm:pt modelId="{A742B71B-65B1-4071-990A-F24A072EB7B9}" type="pres">
      <dgm:prSet presAssocID="{A410FF33-24A9-46B1-B151-A1257FE162AF}" presName="txShp" presStyleLbl="node1" presStyleIdx="6" presStyleCnt="7">
        <dgm:presLayoutVars>
          <dgm:bulletEnabled val="1"/>
        </dgm:presLayoutVars>
      </dgm:prSet>
      <dgm:spPr/>
    </dgm:pt>
  </dgm:ptLst>
  <dgm:cxnLst>
    <dgm:cxn modelId="{7E403F32-0584-43FB-8FBB-809E0B472781}" type="presOf" srcId="{04E3C373-756A-4419-B9E3-626FCED65726}" destId="{F5603785-000F-4E89-989F-B845CC609E2E}" srcOrd="0" destOrd="0" presId="urn:microsoft.com/office/officeart/2005/8/layout/vList3"/>
    <dgm:cxn modelId="{25585936-2253-458D-A077-C61D4800362E}" srcId="{04E3C373-756A-4419-B9E3-626FCED65726}" destId="{D3CC4913-2B44-4DDB-B3A4-E4069C42D610}" srcOrd="1" destOrd="0" parTransId="{4C73629C-9620-42E7-976C-B7A3FCDAFC91}" sibTransId="{B638C1E7-31C8-4D61-923A-032FA8D97645}"/>
    <dgm:cxn modelId="{5D6A8838-CFBF-414F-A93D-EB891AEAD50F}" srcId="{04E3C373-756A-4419-B9E3-626FCED65726}" destId="{35B00510-56EE-4703-B243-159D216ECA00}" srcOrd="3" destOrd="0" parTransId="{29C70FF5-8233-4D01-AFFD-66D3E1586A10}" sibTransId="{26690053-02A7-49E4-A4EA-51E1E9A233B1}"/>
    <dgm:cxn modelId="{F379345F-3E70-44D6-A096-200FB9FB7019}" type="presOf" srcId="{D3CC4913-2B44-4DDB-B3A4-E4069C42D610}" destId="{27108E6C-7D17-44CE-BF2A-35FA4E771188}" srcOrd="0" destOrd="0" presId="urn:microsoft.com/office/officeart/2005/8/layout/vList3"/>
    <dgm:cxn modelId="{1D814360-A273-478B-AC54-32CAAC4620A1}" srcId="{04E3C373-756A-4419-B9E3-626FCED65726}" destId="{8E320955-6793-4047-91F7-5347BD85D37F}" srcOrd="2" destOrd="0" parTransId="{A7C32D2C-AF08-45EF-9D75-B01530DD9330}" sibTransId="{0BD09DF3-0279-4915-82DF-A5945FC5CCEF}"/>
    <dgm:cxn modelId="{FC5D0366-039B-48C8-AE56-0FDE9E680FFF}" type="presOf" srcId="{8E320955-6793-4047-91F7-5347BD85D37F}" destId="{860E32D6-7174-48D0-B397-BC3C7A4F1D8E}" srcOrd="0" destOrd="0" presId="urn:microsoft.com/office/officeart/2005/8/layout/vList3"/>
    <dgm:cxn modelId="{7905E967-E0DD-4BB5-B534-BD8EA4B32A7D}" type="presOf" srcId="{927B2837-80AF-4A68-9168-E8761FEB73BB}" destId="{0154EFDF-80F2-4FDD-A056-9AAAF4E620FD}" srcOrd="0" destOrd="0" presId="urn:microsoft.com/office/officeart/2005/8/layout/vList3"/>
    <dgm:cxn modelId="{095D4D6A-47CE-4CB6-9F9A-6DFDBB21BB48}" srcId="{04E3C373-756A-4419-B9E3-626FCED65726}" destId="{062049FE-3A2C-4AF6-86D7-65625EDB68CB}" srcOrd="5" destOrd="0" parTransId="{A23528EE-D0BA-4DCD-9350-50F4AA737092}" sibTransId="{C99CEA19-F447-4E25-BDFA-44EE0B992B74}"/>
    <dgm:cxn modelId="{B2314557-1C86-41C9-8F3F-AD0C1C077362}" type="presOf" srcId="{062049FE-3A2C-4AF6-86D7-65625EDB68CB}" destId="{0D8E3602-4300-4D5F-8E1A-16E8602B2DB2}" srcOrd="0" destOrd="0" presId="urn:microsoft.com/office/officeart/2005/8/layout/vList3"/>
    <dgm:cxn modelId="{1521DF88-454E-4161-985A-AFC7EA054B59}" srcId="{04E3C373-756A-4419-B9E3-626FCED65726}" destId="{A410FF33-24A9-46B1-B151-A1257FE162AF}" srcOrd="6" destOrd="0" parTransId="{A077E55C-45FA-4FF8-9409-E87409576EA1}" sibTransId="{E3EC5F7A-DD21-4ED0-890B-6CCA930A5665}"/>
    <dgm:cxn modelId="{12732592-0C48-40D4-B9F5-44B045080263}" type="presOf" srcId="{35B00510-56EE-4703-B243-159D216ECA00}" destId="{42C0024D-D46F-48E0-8245-F2DA99F9922E}" srcOrd="0" destOrd="0" presId="urn:microsoft.com/office/officeart/2005/8/layout/vList3"/>
    <dgm:cxn modelId="{3E47FEA6-7957-49DF-9393-4BD2E3880402}" type="presOf" srcId="{BA99983C-669B-4C0C-8FC6-3B1925524621}" destId="{12E1DAB0-293B-4D52-84FB-EBEFC6AE4774}" srcOrd="0" destOrd="0" presId="urn:microsoft.com/office/officeart/2005/8/layout/vList3"/>
    <dgm:cxn modelId="{53BFCCC6-F194-435D-AA39-AB0B8DE15E16}" type="presOf" srcId="{A410FF33-24A9-46B1-B151-A1257FE162AF}" destId="{A742B71B-65B1-4071-990A-F24A072EB7B9}" srcOrd="0" destOrd="0" presId="urn:microsoft.com/office/officeart/2005/8/layout/vList3"/>
    <dgm:cxn modelId="{6B16B9D6-C187-4E01-A84A-F19D11DC305E}" srcId="{04E3C373-756A-4419-B9E3-626FCED65726}" destId="{BA99983C-669B-4C0C-8FC6-3B1925524621}" srcOrd="0" destOrd="0" parTransId="{79A6E1A5-97D8-4199-8120-BD7056B9EC53}" sibTransId="{7D875BCF-37F1-4E6B-B164-D5458AAD0DD7}"/>
    <dgm:cxn modelId="{40B3FDDA-EE65-43EA-97A2-09A54497E72F}" srcId="{04E3C373-756A-4419-B9E3-626FCED65726}" destId="{927B2837-80AF-4A68-9168-E8761FEB73BB}" srcOrd="4" destOrd="0" parTransId="{930D787A-89EA-4CF2-801A-09C7B7BC30D9}" sibTransId="{34F2AF39-DB15-4D8C-9125-2A5BC6B10954}"/>
    <dgm:cxn modelId="{63C50E11-0D8B-4C42-8CE3-D17A5C093886}" type="presParOf" srcId="{F5603785-000F-4E89-989F-B845CC609E2E}" destId="{19B4048D-6DD3-4E42-865A-9DA03200B5E5}" srcOrd="0" destOrd="0" presId="urn:microsoft.com/office/officeart/2005/8/layout/vList3"/>
    <dgm:cxn modelId="{4F8A6D9C-BD15-4068-B4DB-719E5A7AAFF1}" type="presParOf" srcId="{19B4048D-6DD3-4E42-865A-9DA03200B5E5}" destId="{7FCFFAE5-55DB-4C90-8E71-68CD8C71DD18}" srcOrd="0" destOrd="0" presId="urn:microsoft.com/office/officeart/2005/8/layout/vList3"/>
    <dgm:cxn modelId="{BEDFFC6D-41CE-4243-BC26-FF29105DD979}" type="presParOf" srcId="{19B4048D-6DD3-4E42-865A-9DA03200B5E5}" destId="{12E1DAB0-293B-4D52-84FB-EBEFC6AE4774}" srcOrd="1" destOrd="0" presId="urn:microsoft.com/office/officeart/2005/8/layout/vList3"/>
    <dgm:cxn modelId="{9B8B6BE6-9F0C-4843-8FAE-BF5ADCF5D2CF}" type="presParOf" srcId="{F5603785-000F-4E89-989F-B845CC609E2E}" destId="{8CC52541-125F-4311-BEAC-2F2D83CFCDCB}" srcOrd="1" destOrd="0" presId="urn:microsoft.com/office/officeart/2005/8/layout/vList3"/>
    <dgm:cxn modelId="{A747CE73-CAF5-49AF-BF19-F36765FB5E6F}" type="presParOf" srcId="{F5603785-000F-4E89-989F-B845CC609E2E}" destId="{6E15BA66-608C-464C-AC0F-D0CF6D3DF7D5}" srcOrd="2" destOrd="0" presId="urn:microsoft.com/office/officeart/2005/8/layout/vList3"/>
    <dgm:cxn modelId="{6CDDCB64-223E-440A-95C6-E362FBA439E7}" type="presParOf" srcId="{6E15BA66-608C-464C-AC0F-D0CF6D3DF7D5}" destId="{3C065731-9D3C-4BD5-8125-CD04FA3EBADD}" srcOrd="0" destOrd="0" presId="urn:microsoft.com/office/officeart/2005/8/layout/vList3"/>
    <dgm:cxn modelId="{3FA2CDF1-172E-4C2C-9C55-FBD475F04681}" type="presParOf" srcId="{6E15BA66-608C-464C-AC0F-D0CF6D3DF7D5}" destId="{27108E6C-7D17-44CE-BF2A-35FA4E771188}" srcOrd="1" destOrd="0" presId="urn:microsoft.com/office/officeart/2005/8/layout/vList3"/>
    <dgm:cxn modelId="{94DADEF7-1394-40AC-B706-4A9D44256293}" type="presParOf" srcId="{F5603785-000F-4E89-989F-B845CC609E2E}" destId="{D1139BF3-4F15-4282-8AD7-DE341E2E8B78}" srcOrd="3" destOrd="0" presId="urn:microsoft.com/office/officeart/2005/8/layout/vList3"/>
    <dgm:cxn modelId="{E3C82E08-017E-48FE-92C9-C4B7333B8D67}" type="presParOf" srcId="{F5603785-000F-4E89-989F-B845CC609E2E}" destId="{41F82622-5724-4C94-AE9A-6809F8461CB1}" srcOrd="4" destOrd="0" presId="urn:microsoft.com/office/officeart/2005/8/layout/vList3"/>
    <dgm:cxn modelId="{13AAA816-0F58-4840-A2B9-29BBE2A0FD06}" type="presParOf" srcId="{41F82622-5724-4C94-AE9A-6809F8461CB1}" destId="{4872B102-401D-4F57-B5DD-9F66ADEDD366}" srcOrd="0" destOrd="0" presId="urn:microsoft.com/office/officeart/2005/8/layout/vList3"/>
    <dgm:cxn modelId="{CCF11287-7BA3-4DC9-9C6E-A9A216752214}" type="presParOf" srcId="{41F82622-5724-4C94-AE9A-6809F8461CB1}" destId="{860E32D6-7174-48D0-B397-BC3C7A4F1D8E}" srcOrd="1" destOrd="0" presId="urn:microsoft.com/office/officeart/2005/8/layout/vList3"/>
    <dgm:cxn modelId="{CF24159B-C20C-4E27-BCF0-10CC3FF391CC}" type="presParOf" srcId="{F5603785-000F-4E89-989F-B845CC609E2E}" destId="{25BAB84E-F9E6-4D0C-9214-7BFB8F1A158F}" srcOrd="5" destOrd="0" presId="urn:microsoft.com/office/officeart/2005/8/layout/vList3"/>
    <dgm:cxn modelId="{C8D016B2-0B09-483B-9168-81FBEA17DE00}" type="presParOf" srcId="{F5603785-000F-4E89-989F-B845CC609E2E}" destId="{620CAA9C-4273-4B71-B23B-D472695245E4}" srcOrd="6" destOrd="0" presId="urn:microsoft.com/office/officeart/2005/8/layout/vList3"/>
    <dgm:cxn modelId="{451B9FF3-01FF-446F-AC30-8A5D3FF70505}" type="presParOf" srcId="{620CAA9C-4273-4B71-B23B-D472695245E4}" destId="{3813E0C1-74FA-47C5-B908-90EE8B2BDD62}" srcOrd="0" destOrd="0" presId="urn:microsoft.com/office/officeart/2005/8/layout/vList3"/>
    <dgm:cxn modelId="{5D86EA5F-EF7D-436A-8CD2-6CBE5B1E54FE}" type="presParOf" srcId="{620CAA9C-4273-4B71-B23B-D472695245E4}" destId="{42C0024D-D46F-48E0-8245-F2DA99F9922E}" srcOrd="1" destOrd="0" presId="urn:microsoft.com/office/officeart/2005/8/layout/vList3"/>
    <dgm:cxn modelId="{0D823141-23A1-468D-B649-2E73C2305EF4}" type="presParOf" srcId="{F5603785-000F-4E89-989F-B845CC609E2E}" destId="{1B73F3C4-E46F-4B88-97F6-B90EA5BEE222}" srcOrd="7" destOrd="0" presId="urn:microsoft.com/office/officeart/2005/8/layout/vList3"/>
    <dgm:cxn modelId="{B815046E-09A8-44BB-A1E6-917C38ADE712}" type="presParOf" srcId="{F5603785-000F-4E89-989F-B845CC609E2E}" destId="{3C37844D-5A17-4DCA-9ADB-70C346D3996D}" srcOrd="8" destOrd="0" presId="urn:microsoft.com/office/officeart/2005/8/layout/vList3"/>
    <dgm:cxn modelId="{A63D8619-DFF6-4A6D-9D65-1C273488D84D}" type="presParOf" srcId="{3C37844D-5A17-4DCA-9ADB-70C346D3996D}" destId="{BEF8F38E-77C7-40D1-AC50-3393E96A4AE1}" srcOrd="0" destOrd="0" presId="urn:microsoft.com/office/officeart/2005/8/layout/vList3"/>
    <dgm:cxn modelId="{F9831A56-3FB1-4A42-A016-8E04F5BEB093}" type="presParOf" srcId="{3C37844D-5A17-4DCA-9ADB-70C346D3996D}" destId="{0154EFDF-80F2-4FDD-A056-9AAAF4E620FD}" srcOrd="1" destOrd="0" presId="urn:microsoft.com/office/officeart/2005/8/layout/vList3"/>
    <dgm:cxn modelId="{313EF078-379F-41B4-8ED8-63B85AACCC26}" type="presParOf" srcId="{F5603785-000F-4E89-989F-B845CC609E2E}" destId="{07A170D5-2328-4C48-8A7D-9573601F9FC6}" srcOrd="9" destOrd="0" presId="urn:microsoft.com/office/officeart/2005/8/layout/vList3"/>
    <dgm:cxn modelId="{DE07EA68-BF60-4320-99F3-9A79F0C8E95E}" type="presParOf" srcId="{F5603785-000F-4E89-989F-B845CC609E2E}" destId="{20105E6A-3737-493F-84BC-95DDF745A1E4}" srcOrd="10" destOrd="0" presId="urn:microsoft.com/office/officeart/2005/8/layout/vList3"/>
    <dgm:cxn modelId="{868A68B7-0D62-4C35-A802-4C5B5C0CB8BA}" type="presParOf" srcId="{20105E6A-3737-493F-84BC-95DDF745A1E4}" destId="{6F3D0B32-104F-439C-9877-4C13699949D9}" srcOrd="0" destOrd="0" presId="urn:microsoft.com/office/officeart/2005/8/layout/vList3"/>
    <dgm:cxn modelId="{FAED6B0F-0A1A-4FC6-B084-9880C9C20203}" type="presParOf" srcId="{20105E6A-3737-493F-84BC-95DDF745A1E4}" destId="{0D8E3602-4300-4D5F-8E1A-16E8602B2DB2}" srcOrd="1" destOrd="0" presId="urn:microsoft.com/office/officeart/2005/8/layout/vList3"/>
    <dgm:cxn modelId="{A791EB59-175B-43BC-8912-FB85F1C9C78C}" type="presParOf" srcId="{F5603785-000F-4E89-989F-B845CC609E2E}" destId="{0C341194-C0C0-43A1-BF6A-94FA0B8A7D30}" srcOrd="11" destOrd="0" presId="urn:microsoft.com/office/officeart/2005/8/layout/vList3"/>
    <dgm:cxn modelId="{B03615D2-2F33-46FE-993A-C251B836EA1D}" type="presParOf" srcId="{F5603785-000F-4E89-989F-B845CC609E2E}" destId="{080EEFF3-6190-4D4C-8435-20565CDB1791}" srcOrd="12" destOrd="0" presId="urn:microsoft.com/office/officeart/2005/8/layout/vList3"/>
    <dgm:cxn modelId="{C260854B-E8ED-46E6-ABCB-1B71FB275F07}" type="presParOf" srcId="{080EEFF3-6190-4D4C-8435-20565CDB1791}" destId="{72DFED94-05D1-4633-8F13-2EABE182E17E}" srcOrd="0" destOrd="0" presId="urn:microsoft.com/office/officeart/2005/8/layout/vList3"/>
    <dgm:cxn modelId="{5B59907C-721F-452A-8B1A-E75531F438D4}" type="presParOf" srcId="{080EEFF3-6190-4D4C-8435-20565CDB1791}" destId="{A742B71B-65B1-4071-990A-F24A072EB7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BE1CD6-F0CD-4FD9-90DD-E1397960C64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D520E888-88AD-42C1-9837-78E915A2B154}">
      <dgm:prSet phldrT="[Text]"/>
      <dgm:spPr/>
      <dgm:t>
        <a:bodyPr/>
        <a:lstStyle/>
        <a:p>
          <a:r>
            <a:rPr lang="en-US" dirty="0"/>
            <a:t>Consumer complaints datasets</a:t>
          </a:r>
        </a:p>
      </dgm:t>
    </dgm:pt>
    <dgm:pt modelId="{D30E31DC-DF87-4C6E-A51C-66DB51A8B6E8}" type="parTrans" cxnId="{67566F57-952A-42C0-B863-82484F87538C}">
      <dgm:prSet/>
      <dgm:spPr/>
      <dgm:t>
        <a:bodyPr/>
        <a:lstStyle/>
        <a:p>
          <a:endParaRPr lang="en-US"/>
        </a:p>
      </dgm:t>
    </dgm:pt>
    <dgm:pt modelId="{9E04DF27-9AE9-451D-AA98-97B560F05420}" type="sibTrans" cxnId="{67566F57-952A-42C0-B863-82484F87538C}">
      <dgm:prSet/>
      <dgm:spPr/>
      <dgm:t>
        <a:bodyPr/>
        <a:lstStyle/>
        <a:p>
          <a:endParaRPr lang="en-US"/>
        </a:p>
      </dgm:t>
    </dgm:pt>
    <dgm:pt modelId="{38611C82-A1C6-430F-B67E-2535B539B617}">
      <dgm:prSet phldrT="[Text]"/>
      <dgm:spPr/>
      <dgm:t>
        <a:bodyPr/>
        <a:lstStyle/>
        <a:p>
          <a:r>
            <a:rPr lang="en-US" dirty="0"/>
            <a:t>Data Pre-processing and Cleaning</a:t>
          </a:r>
        </a:p>
      </dgm:t>
    </dgm:pt>
    <dgm:pt modelId="{6DBB9B48-9FB2-499B-82C2-F0582CD0EB0A}" type="parTrans" cxnId="{0B1813BB-18B7-4D7C-B6FE-7BE7F7725E91}">
      <dgm:prSet/>
      <dgm:spPr/>
      <dgm:t>
        <a:bodyPr/>
        <a:lstStyle/>
        <a:p>
          <a:endParaRPr lang="en-US"/>
        </a:p>
      </dgm:t>
    </dgm:pt>
    <dgm:pt modelId="{C1774D55-940F-4544-8313-7DA056EC23A5}" type="sibTrans" cxnId="{0B1813BB-18B7-4D7C-B6FE-7BE7F7725E91}">
      <dgm:prSet/>
      <dgm:spPr/>
      <dgm:t>
        <a:bodyPr/>
        <a:lstStyle/>
        <a:p>
          <a:endParaRPr lang="en-US"/>
        </a:p>
      </dgm:t>
    </dgm:pt>
    <dgm:pt modelId="{6F47F7CD-B985-454D-8670-D97678A26B1A}">
      <dgm:prSet/>
      <dgm:spPr/>
      <dgm:t>
        <a:bodyPr/>
        <a:lstStyle/>
        <a:p>
          <a:r>
            <a:rPr lang="en-US" dirty="0"/>
            <a:t>Encoding</a:t>
          </a:r>
        </a:p>
      </dgm:t>
    </dgm:pt>
    <dgm:pt modelId="{A6EAFD72-7BE0-445F-9238-0753971ED2EB}" type="parTrans" cxnId="{4E8FB1FF-1E17-4504-B4B6-90BDF35E152B}">
      <dgm:prSet/>
      <dgm:spPr/>
      <dgm:t>
        <a:bodyPr/>
        <a:lstStyle/>
        <a:p>
          <a:endParaRPr lang="en-US"/>
        </a:p>
      </dgm:t>
    </dgm:pt>
    <dgm:pt modelId="{2B4EFE6E-4218-47A9-8105-11F652A0E7A7}" type="sibTrans" cxnId="{4E8FB1FF-1E17-4504-B4B6-90BDF35E152B}">
      <dgm:prSet/>
      <dgm:spPr/>
      <dgm:t>
        <a:bodyPr/>
        <a:lstStyle/>
        <a:p>
          <a:endParaRPr lang="en-US"/>
        </a:p>
      </dgm:t>
    </dgm:pt>
    <dgm:pt modelId="{1B9AB280-A001-4F89-B73B-F65DC4EFB294}" type="pres">
      <dgm:prSet presAssocID="{EABE1CD6-F0CD-4FD9-90DD-E1397960C64F}" presName="Name0" presStyleCnt="0">
        <dgm:presLayoutVars>
          <dgm:dir/>
          <dgm:resizeHandles val="exact"/>
        </dgm:presLayoutVars>
      </dgm:prSet>
      <dgm:spPr/>
    </dgm:pt>
    <dgm:pt modelId="{E226491A-DB4C-41C4-B448-C95EE00E420C}" type="pres">
      <dgm:prSet presAssocID="{D520E888-88AD-42C1-9837-78E915A2B154}" presName="composite" presStyleCnt="0"/>
      <dgm:spPr/>
    </dgm:pt>
    <dgm:pt modelId="{6A46D007-F780-405C-9897-52CAB872F419}" type="pres">
      <dgm:prSet presAssocID="{D520E888-88AD-42C1-9837-78E915A2B154}" presName="bgChev" presStyleLbl="node1" presStyleIdx="0" presStyleCnt="3"/>
      <dgm:spPr/>
    </dgm:pt>
    <dgm:pt modelId="{04CE5886-C961-4780-BF94-9B1F250CB99F}" type="pres">
      <dgm:prSet presAssocID="{D520E888-88AD-42C1-9837-78E915A2B154}" presName="txNode" presStyleLbl="fgAcc1" presStyleIdx="0" presStyleCnt="3">
        <dgm:presLayoutVars>
          <dgm:bulletEnabled val="1"/>
        </dgm:presLayoutVars>
      </dgm:prSet>
      <dgm:spPr/>
    </dgm:pt>
    <dgm:pt modelId="{12DC98FC-4599-4BA8-A8D7-C7DA9F9A1F8F}" type="pres">
      <dgm:prSet presAssocID="{9E04DF27-9AE9-451D-AA98-97B560F05420}" presName="compositeSpace" presStyleCnt="0"/>
      <dgm:spPr/>
    </dgm:pt>
    <dgm:pt modelId="{9402A139-4A17-43A6-919D-15DC7D914705}" type="pres">
      <dgm:prSet presAssocID="{38611C82-A1C6-430F-B67E-2535B539B617}" presName="composite" presStyleCnt="0"/>
      <dgm:spPr/>
    </dgm:pt>
    <dgm:pt modelId="{46689828-6918-46E3-A8FE-9E730C51AB7A}" type="pres">
      <dgm:prSet presAssocID="{38611C82-A1C6-430F-B67E-2535B539B617}" presName="bgChev" presStyleLbl="node1" presStyleIdx="1" presStyleCnt="3"/>
      <dgm:spPr/>
    </dgm:pt>
    <dgm:pt modelId="{798CC396-D0BB-4F4D-BD20-AEB39FD3AD85}" type="pres">
      <dgm:prSet presAssocID="{38611C82-A1C6-430F-B67E-2535B539B617}" presName="txNode" presStyleLbl="fgAcc1" presStyleIdx="1" presStyleCnt="3">
        <dgm:presLayoutVars>
          <dgm:bulletEnabled val="1"/>
        </dgm:presLayoutVars>
      </dgm:prSet>
      <dgm:spPr/>
    </dgm:pt>
    <dgm:pt modelId="{A1706FDD-0DB6-498B-A9C9-60F07C3F721C}" type="pres">
      <dgm:prSet presAssocID="{C1774D55-940F-4544-8313-7DA056EC23A5}" presName="compositeSpace" presStyleCnt="0"/>
      <dgm:spPr/>
    </dgm:pt>
    <dgm:pt modelId="{751A0E10-BE2F-436A-A20B-E7474F93A0DF}" type="pres">
      <dgm:prSet presAssocID="{6F47F7CD-B985-454D-8670-D97678A26B1A}" presName="composite" presStyleCnt="0"/>
      <dgm:spPr/>
    </dgm:pt>
    <dgm:pt modelId="{DB79C6F2-FC8C-4E9E-B5D1-3087EA2D3BB1}" type="pres">
      <dgm:prSet presAssocID="{6F47F7CD-B985-454D-8670-D97678A26B1A}" presName="bgChev" presStyleLbl="node1" presStyleIdx="2" presStyleCnt="3"/>
      <dgm:spPr/>
    </dgm:pt>
    <dgm:pt modelId="{03C1FCF1-D6A9-413C-888C-C3C534DCB516}" type="pres">
      <dgm:prSet presAssocID="{6F47F7CD-B985-454D-8670-D97678A26B1A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4A7EC502-E257-487F-A5CB-CACAFF6AD850}" type="presOf" srcId="{D520E888-88AD-42C1-9837-78E915A2B154}" destId="{04CE5886-C961-4780-BF94-9B1F250CB99F}" srcOrd="0" destOrd="0" presId="urn:microsoft.com/office/officeart/2005/8/layout/chevronAccent+Icon"/>
    <dgm:cxn modelId="{A0564F49-64BB-467C-9A6F-5DB0B9BCF09A}" type="presOf" srcId="{38611C82-A1C6-430F-B67E-2535B539B617}" destId="{798CC396-D0BB-4F4D-BD20-AEB39FD3AD85}" srcOrd="0" destOrd="0" presId="urn:microsoft.com/office/officeart/2005/8/layout/chevronAccent+Icon"/>
    <dgm:cxn modelId="{67566F57-952A-42C0-B863-82484F87538C}" srcId="{EABE1CD6-F0CD-4FD9-90DD-E1397960C64F}" destId="{D520E888-88AD-42C1-9837-78E915A2B154}" srcOrd="0" destOrd="0" parTransId="{D30E31DC-DF87-4C6E-A51C-66DB51A8B6E8}" sibTransId="{9E04DF27-9AE9-451D-AA98-97B560F05420}"/>
    <dgm:cxn modelId="{31CB4F94-579D-4352-8CD7-66CA261123FE}" type="presOf" srcId="{6F47F7CD-B985-454D-8670-D97678A26B1A}" destId="{03C1FCF1-D6A9-413C-888C-C3C534DCB516}" srcOrd="0" destOrd="0" presId="urn:microsoft.com/office/officeart/2005/8/layout/chevronAccent+Icon"/>
    <dgm:cxn modelId="{0B1813BB-18B7-4D7C-B6FE-7BE7F7725E91}" srcId="{EABE1CD6-F0CD-4FD9-90DD-E1397960C64F}" destId="{38611C82-A1C6-430F-B67E-2535B539B617}" srcOrd="1" destOrd="0" parTransId="{6DBB9B48-9FB2-499B-82C2-F0582CD0EB0A}" sibTransId="{C1774D55-940F-4544-8313-7DA056EC23A5}"/>
    <dgm:cxn modelId="{10019AF9-15BC-40F5-85C4-89E3C0A776FD}" type="presOf" srcId="{EABE1CD6-F0CD-4FD9-90DD-E1397960C64F}" destId="{1B9AB280-A001-4F89-B73B-F65DC4EFB294}" srcOrd="0" destOrd="0" presId="urn:microsoft.com/office/officeart/2005/8/layout/chevronAccent+Icon"/>
    <dgm:cxn modelId="{4E8FB1FF-1E17-4504-B4B6-90BDF35E152B}" srcId="{EABE1CD6-F0CD-4FD9-90DD-E1397960C64F}" destId="{6F47F7CD-B985-454D-8670-D97678A26B1A}" srcOrd="2" destOrd="0" parTransId="{A6EAFD72-7BE0-445F-9238-0753971ED2EB}" sibTransId="{2B4EFE6E-4218-47A9-8105-11F652A0E7A7}"/>
    <dgm:cxn modelId="{676EFA26-1ADA-48B2-9167-E1DF0E1D5717}" type="presParOf" srcId="{1B9AB280-A001-4F89-B73B-F65DC4EFB294}" destId="{E226491A-DB4C-41C4-B448-C95EE00E420C}" srcOrd="0" destOrd="0" presId="urn:microsoft.com/office/officeart/2005/8/layout/chevronAccent+Icon"/>
    <dgm:cxn modelId="{BB2012A5-F269-4E29-BFBD-2ECF726F7230}" type="presParOf" srcId="{E226491A-DB4C-41C4-B448-C95EE00E420C}" destId="{6A46D007-F780-405C-9897-52CAB872F419}" srcOrd="0" destOrd="0" presId="urn:microsoft.com/office/officeart/2005/8/layout/chevronAccent+Icon"/>
    <dgm:cxn modelId="{0760C120-AD21-43A2-ADDE-D23E2D81269C}" type="presParOf" srcId="{E226491A-DB4C-41C4-B448-C95EE00E420C}" destId="{04CE5886-C961-4780-BF94-9B1F250CB99F}" srcOrd="1" destOrd="0" presId="urn:microsoft.com/office/officeart/2005/8/layout/chevronAccent+Icon"/>
    <dgm:cxn modelId="{1BA88C47-FECC-4BE0-9CAD-744B509338EB}" type="presParOf" srcId="{1B9AB280-A001-4F89-B73B-F65DC4EFB294}" destId="{12DC98FC-4599-4BA8-A8D7-C7DA9F9A1F8F}" srcOrd="1" destOrd="0" presId="urn:microsoft.com/office/officeart/2005/8/layout/chevronAccent+Icon"/>
    <dgm:cxn modelId="{23829F64-D6D2-4A11-BDFA-BAC42491EF0F}" type="presParOf" srcId="{1B9AB280-A001-4F89-B73B-F65DC4EFB294}" destId="{9402A139-4A17-43A6-919D-15DC7D914705}" srcOrd="2" destOrd="0" presId="urn:microsoft.com/office/officeart/2005/8/layout/chevronAccent+Icon"/>
    <dgm:cxn modelId="{E4E58530-095F-413B-8FEE-FF56DD563C29}" type="presParOf" srcId="{9402A139-4A17-43A6-919D-15DC7D914705}" destId="{46689828-6918-46E3-A8FE-9E730C51AB7A}" srcOrd="0" destOrd="0" presId="urn:microsoft.com/office/officeart/2005/8/layout/chevronAccent+Icon"/>
    <dgm:cxn modelId="{8A733AA7-8754-40BD-98B9-6C901D2C9F4C}" type="presParOf" srcId="{9402A139-4A17-43A6-919D-15DC7D914705}" destId="{798CC396-D0BB-4F4D-BD20-AEB39FD3AD85}" srcOrd="1" destOrd="0" presId="urn:microsoft.com/office/officeart/2005/8/layout/chevronAccent+Icon"/>
    <dgm:cxn modelId="{670B4372-F0A5-4984-8604-4D13BBE28213}" type="presParOf" srcId="{1B9AB280-A001-4F89-B73B-F65DC4EFB294}" destId="{A1706FDD-0DB6-498B-A9C9-60F07C3F721C}" srcOrd="3" destOrd="0" presId="urn:microsoft.com/office/officeart/2005/8/layout/chevronAccent+Icon"/>
    <dgm:cxn modelId="{5AB093BF-8E35-4ECF-8623-F82D4DC1A118}" type="presParOf" srcId="{1B9AB280-A001-4F89-B73B-F65DC4EFB294}" destId="{751A0E10-BE2F-436A-A20B-E7474F93A0DF}" srcOrd="4" destOrd="0" presId="urn:microsoft.com/office/officeart/2005/8/layout/chevronAccent+Icon"/>
    <dgm:cxn modelId="{24BE1C5E-6B73-4FA7-AD60-A9CA40CF2E52}" type="presParOf" srcId="{751A0E10-BE2F-436A-A20B-E7474F93A0DF}" destId="{DB79C6F2-FC8C-4E9E-B5D1-3087EA2D3BB1}" srcOrd="0" destOrd="0" presId="urn:microsoft.com/office/officeart/2005/8/layout/chevronAccent+Icon"/>
    <dgm:cxn modelId="{ED9C655A-9D13-47C1-8395-74F88FBF184A}" type="presParOf" srcId="{751A0E10-BE2F-436A-A20B-E7474F93A0DF}" destId="{03C1FCF1-D6A9-413C-888C-C3C534DCB51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D3F355-C84A-45F7-9A36-D46BAB5DAC2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5A395B-52DB-41C6-8A7A-E34637FA6B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CFPB Database</a:t>
          </a:r>
        </a:p>
      </dgm:t>
    </dgm:pt>
    <dgm:pt modelId="{4D8479AB-650F-404C-8119-42717CC39068}" type="parTrans" cxnId="{ED1E2822-F8EB-461C-9917-8F5E1BECC051}">
      <dgm:prSet/>
      <dgm:spPr/>
      <dgm:t>
        <a:bodyPr/>
        <a:lstStyle/>
        <a:p>
          <a:endParaRPr lang="en-US"/>
        </a:p>
      </dgm:t>
    </dgm:pt>
    <dgm:pt modelId="{8B0C4465-A9FA-4524-BB3C-808764A1A694}" type="sibTrans" cxnId="{ED1E2822-F8EB-461C-9917-8F5E1BECC051}">
      <dgm:prSet/>
      <dgm:spPr/>
      <dgm:t>
        <a:bodyPr/>
        <a:lstStyle/>
        <a:p>
          <a:endParaRPr lang="en-US"/>
        </a:p>
      </dgm:t>
    </dgm:pt>
    <dgm:pt modelId="{1EC1030A-AC1D-44F0-9A06-AC38B7BBA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comprehensive dataset containing consumer complaints about financial products and services, including company responses and consumer feedback.</a:t>
          </a:r>
        </a:p>
      </dgm:t>
    </dgm:pt>
    <dgm:pt modelId="{2CEB2F3A-70A7-4FF5-AE17-BB5F9C44E19F}" type="parTrans" cxnId="{194049A1-2694-492F-8C23-FBF617F0A0E5}">
      <dgm:prSet/>
      <dgm:spPr/>
      <dgm:t>
        <a:bodyPr/>
        <a:lstStyle/>
        <a:p>
          <a:endParaRPr lang="en-US"/>
        </a:p>
      </dgm:t>
    </dgm:pt>
    <dgm:pt modelId="{3424D0A0-67FD-42B3-92CA-0E89DE9EA7AD}" type="sibTrans" cxnId="{194049A1-2694-492F-8C23-FBF617F0A0E5}">
      <dgm:prSet/>
      <dgm:spPr/>
      <dgm:t>
        <a:bodyPr/>
        <a:lstStyle/>
        <a:p>
          <a:endParaRPr lang="en-US"/>
        </a:p>
      </dgm:t>
    </dgm:pt>
    <dgm:pt modelId="{32EF7601-8B1C-44C4-A640-486CFBC33789}" type="pres">
      <dgm:prSet presAssocID="{C2D3F355-C84A-45F7-9A36-D46BAB5DAC24}" presName="root" presStyleCnt="0">
        <dgm:presLayoutVars>
          <dgm:dir/>
          <dgm:resizeHandles val="exact"/>
        </dgm:presLayoutVars>
      </dgm:prSet>
      <dgm:spPr/>
    </dgm:pt>
    <dgm:pt modelId="{F3E83180-D64D-4DEB-8C69-9D6627602CE3}" type="pres">
      <dgm:prSet presAssocID="{E05A395B-52DB-41C6-8A7A-E34637FA6B9C}" presName="compNode" presStyleCnt="0"/>
      <dgm:spPr/>
    </dgm:pt>
    <dgm:pt modelId="{B0E96D7F-8817-42BF-BDA5-9697F3246133}" type="pres">
      <dgm:prSet presAssocID="{E05A395B-52DB-41C6-8A7A-E34637FA6B9C}" presName="bgRect" presStyleLbl="bgShp" presStyleIdx="0" presStyleCnt="2"/>
      <dgm:spPr/>
    </dgm:pt>
    <dgm:pt modelId="{9D7EE3F8-6B17-41EE-B446-569328825D3C}" type="pres">
      <dgm:prSet presAssocID="{E05A395B-52DB-41C6-8A7A-E34637FA6B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4549F1B-3827-428C-9AAB-AD0D259FE24F}" type="pres">
      <dgm:prSet presAssocID="{E05A395B-52DB-41C6-8A7A-E34637FA6B9C}" presName="spaceRect" presStyleCnt="0"/>
      <dgm:spPr/>
    </dgm:pt>
    <dgm:pt modelId="{754A899B-3CC6-412E-85A3-FA2875409B37}" type="pres">
      <dgm:prSet presAssocID="{E05A395B-52DB-41C6-8A7A-E34637FA6B9C}" presName="parTx" presStyleLbl="revTx" presStyleIdx="0" presStyleCnt="2">
        <dgm:presLayoutVars>
          <dgm:chMax val="0"/>
          <dgm:chPref val="0"/>
        </dgm:presLayoutVars>
      </dgm:prSet>
      <dgm:spPr/>
    </dgm:pt>
    <dgm:pt modelId="{E583D5C5-CB91-4582-B067-1C0549196CE9}" type="pres">
      <dgm:prSet presAssocID="{8B0C4465-A9FA-4524-BB3C-808764A1A694}" presName="sibTrans" presStyleCnt="0"/>
      <dgm:spPr/>
    </dgm:pt>
    <dgm:pt modelId="{E866D50A-7E26-4741-8F60-6F335E80FE01}" type="pres">
      <dgm:prSet presAssocID="{1EC1030A-AC1D-44F0-9A06-AC38B7BBA37B}" presName="compNode" presStyleCnt="0"/>
      <dgm:spPr/>
    </dgm:pt>
    <dgm:pt modelId="{D141831A-6A48-4F52-B68E-239CC9AD4002}" type="pres">
      <dgm:prSet presAssocID="{1EC1030A-AC1D-44F0-9A06-AC38B7BBA37B}" presName="bgRect" presStyleLbl="bgShp" presStyleIdx="1" presStyleCnt="2"/>
      <dgm:spPr/>
    </dgm:pt>
    <dgm:pt modelId="{B10CD0C6-B813-4900-9C9F-663194F947FF}" type="pres">
      <dgm:prSet presAssocID="{1EC1030A-AC1D-44F0-9A06-AC38B7BBA3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DE2F6E-3EE5-4DBA-A966-3DD328D3707F}" type="pres">
      <dgm:prSet presAssocID="{1EC1030A-AC1D-44F0-9A06-AC38B7BBA37B}" presName="spaceRect" presStyleCnt="0"/>
      <dgm:spPr/>
    </dgm:pt>
    <dgm:pt modelId="{F769AD51-9C55-496D-86E7-A97C57CB086A}" type="pres">
      <dgm:prSet presAssocID="{1EC1030A-AC1D-44F0-9A06-AC38B7BBA37B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D1E2822-F8EB-461C-9917-8F5E1BECC051}" srcId="{C2D3F355-C84A-45F7-9A36-D46BAB5DAC24}" destId="{E05A395B-52DB-41C6-8A7A-E34637FA6B9C}" srcOrd="0" destOrd="0" parTransId="{4D8479AB-650F-404C-8119-42717CC39068}" sibTransId="{8B0C4465-A9FA-4524-BB3C-808764A1A694}"/>
    <dgm:cxn modelId="{169A3749-709B-4D27-8CF5-185DB27A3620}" type="presOf" srcId="{E05A395B-52DB-41C6-8A7A-E34637FA6B9C}" destId="{754A899B-3CC6-412E-85A3-FA2875409B37}" srcOrd="0" destOrd="0" presId="urn:microsoft.com/office/officeart/2018/2/layout/IconVerticalSolidList"/>
    <dgm:cxn modelId="{8A990C4C-2E96-4929-B87C-6C12F3236561}" type="presOf" srcId="{1EC1030A-AC1D-44F0-9A06-AC38B7BBA37B}" destId="{F769AD51-9C55-496D-86E7-A97C57CB086A}" srcOrd="0" destOrd="0" presId="urn:microsoft.com/office/officeart/2018/2/layout/IconVerticalSolidList"/>
    <dgm:cxn modelId="{194049A1-2694-492F-8C23-FBF617F0A0E5}" srcId="{C2D3F355-C84A-45F7-9A36-D46BAB5DAC24}" destId="{1EC1030A-AC1D-44F0-9A06-AC38B7BBA37B}" srcOrd="1" destOrd="0" parTransId="{2CEB2F3A-70A7-4FF5-AE17-BB5F9C44E19F}" sibTransId="{3424D0A0-67FD-42B3-92CA-0E89DE9EA7AD}"/>
    <dgm:cxn modelId="{B654D1C1-8E55-416B-9F7C-7336DFAE143C}" type="presOf" srcId="{C2D3F355-C84A-45F7-9A36-D46BAB5DAC24}" destId="{32EF7601-8B1C-44C4-A640-486CFBC33789}" srcOrd="0" destOrd="0" presId="urn:microsoft.com/office/officeart/2018/2/layout/IconVerticalSolidList"/>
    <dgm:cxn modelId="{6FFC619F-86E1-40BB-A754-5846699AC973}" type="presParOf" srcId="{32EF7601-8B1C-44C4-A640-486CFBC33789}" destId="{F3E83180-D64D-4DEB-8C69-9D6627602CE3}" srcOrd="0" destOrd="0" presId="urn:microsoft.com/office/officeart/2018/2/layout/IconVerticalSolidList"/>
    <dgm:cxn modelId="{35419D8D-DCF7-48A4-8FEA-594859F64410}" type="presParOf" srcId="{F3E83180-D64D-4DEB-8C69-9D6627602CE3}" destId="{B0E96D7F-8817-42BF-BDA5-9697F3246133}" srcOrd="0" destOrd="0" presId="urn:microsoft.com/office/officeart/2018/2/layout/IconVerticalSolidList"/>
    <dgm:cxn modelId="{41BEF016-06EC-4AA2-A197-9787915BEE1E}" type="presParOf" srcId="{F3E83180-D64D-4DEB-8C69-9D6627602CE3}" destId="{9D7EE3F8-6B17-41EE-B446-569328825D3C}" srcOrd="1" destOrd="0" presId="urn:microsoft.com/office/officeart/2018/2/layout/IconVerticalSolidList"/>
    <dgm:cxn modelId="{E13A34A7-87C1-46D2-8CBC-E80ABAF77FB5}" type="presParOf" srcId="{F3E83180-D64D-4DEB-8C69-9D6627602CE3}" destId="{F4549F1B-3827-428C-9AAB-AD0D259FE24F}" srcOrd="2" destOrd="0" presId="urn:microsoft.com/office/officeart/2018/2/layout/IconVerticalSolidList"/>
    <dgm:cxn modelId="{3422B417-C536-4D10-9A78-338C5B9BF984}" type="presParOf" srcId="{F3E83180-D64D-4DEB-8C69-9D6627602CE3}" destId="{754A899B-3CC6-412E-85A3-FA2875409B37}" srcOrd="3" destOrd="0" presId="urn:microsoft.com/office/officeart/2018/2/layout/IconVerticalSolidList"/>
    <dgm:cxn modelId="{CBE90D9D-0628-4939-9109-2A0C0CC5E661}" type="presParOf" srcId="{32EF7601-8B1C-44C4-A640-486CFBC33789}" destId="{E583D5C5-CB91-4582-B067-1C0549196CE9}" srcOrd="1" destOrd="0" presId="urn:microsoft.com/office/officeart/2018/2/layout/IconVerticalSolidList"/>
    <dgm:cxn modelId="{963358BF-DF85-4E0A-A7FB-C42E9C3571D1}" type="presParOf" srcId="{32EF7601-8B1C-44C4-A640-486CFBC33789}" destId="{E866D50A-7E26-4741-8F60-6F335E80FE01}" srcOrd="2" destOrd="0" presId="urn:microsoft.com/office/officeart/2018/2/layout/IconVerticalSolidList"/>
    <dgm:cxn modelId="{A967E61C-0492-4C2C-9991-77B31C8B980B}" type="presParOf" srcId="{E866D50A-7E26-4741-8F60-6F335E80FE01}" destId="{D141831A-6A48-4F52-B68E-239CC9AD4002}" srcOrd="0" destOrd="0" presId="urn:microsoft.com/office/officeart/2018/2/layout/IconVerticalSolidList"/>
    <dgm:cxn modelId="{DCCF6F69-C188-4449-90DC-142C6D8DA48E}" type="presParOf" srcId="{E866D50A-7E26-4741-8F60-6F335E80FE01}" destId="{B10CD0C6-B813-4900-9C9F-663194F947FF}" srcOrd="1" destOrd="0" presId="urn:microsoft.com/office/officeart/2018/2/layout/IconVerticalSolidList"/>
    <dgm:cxn modelId="{7E2A7FBA-BB91-46D7-A3F5-AE60B8C7779C}" type="presParOf" srcId="{E866D50A-7E26-4741-8F60-6F335E80FE01}" destId="{68DE2F6E-3EE5-4DBA-A966-3DD328D3707F}" srcOrd="2" destOrd="0" presId="urn:microsoft.com/office/officeart/2018/2/layout/IconVerticalSolidList"/>
    <dgm:cxn modelId="{82FD6647-B743-4EFB-8148-3BB29DC21C92}" type="presParOf" srcId="{E866D50A-7E26-4741-8F60-6F335E80FE01}" destId="{F769AD51-9C55-496D-86E7-A97C57CB086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C0CD10-B494-45BE-BE63-C5CFFAD88B4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F35A43-182B-42F3-A378-CD138352C189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519BD7D7-7F85-49E2-8C98-E5A7F73CA867}" type="parTrans" cxnId="{09FF268F-8CB7-4CAE-AA4A-F771868C9FDA}">
      <dgm:prSet/>
      <dgm:spPr/>
      <dgm:t>
        <a:bodyPr/>
        <a:lstStyle/>
        <a:p>
          <a:endParaRPr lang="en-US"/>
        </a:p>
      </dgm:t>
    </dgm:pt>
    <dgm:pt modelId="{FB294054-BDF0-48A5-8FE0-DCEE35E03C3D}" type="sibTrans" cxnId="{09FF268F-8CB7-4CAE-AA4A-F771868C9FDA}">
      <dgm:prSet/>
      <dgm:spPr/>
      <dgm:t>
        <a:bodyPr/>
        <a:lstStyle/>
        <a:p>
          <a:endParaRPr lang="en-US"/>
        </a:p>
      </dgm:t>
    </dgm:pt>
    <dgm:pt modelId="{031C93E0-B8EC-4AFB-A949-60714FC969C8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6F85BF3E-17B5-43A4-908B-4169A95A4924}" type="parTrans" cxnId="{5FD34564-37F2-4CD2-BF2B-B616779C862D}">
      <dgm:prSet/>
      <dgm:spPr/>
      <dgm:t>
        <a:bodyPr/>
        <a:lstStyle/>
        <a:p>
          <a:endParaRPr lang="en-US"/>
        </a:p>
      </dgm:t>
    </dgm:pt>
    <dgm:pt modelId="{4BE1332F-3885-4766-9FEB-6D267E073D33}" type="sibTrans" cxnId="{5FD34564-37F2-4CD2-BF2B-B616779C862D}">
      <dgm:prSet/>
      <dgm:spPr/>
      <dgm:t>
        <a:bodyPr/>
        <a:lstStyle/>
        <a:p>
          <a:endParaRPr lang="en-US"/>
        </a:p>
      </dgm:t>
    </dgm:pt>
    <dgm:pt modelId="{ED345613-A88F-4A0B-87DF-945A83873F8C}" type="pres">
      <dgm:prSet presAssocID="{0BC0CD10-B494-45BE-BE63-C5CFFAD88B47}" presName="root" presStyleCnt="0">
        <dgm:presLayoutVars>
          <dgm:dir/>
          <dgm:resizeHandles val="exact"/>
        </dgm:presLayoutVars>
      </dgm:prSet>
      <dgm:spPr/>
    </dgm:pt>
    <dgm:pt modelId="{A2CA857E-411E-4236-9CCB-CA600D06F831}" type="pres">
      <dgm:prSet presAssocID="{69F35A43-182B-42F3-A378-CD138352C189}" presName="compNode" presStyleCnt="0"/>
      <dgm:spPr/>
    </dgm:pt>
    <dgm:pt modelId="{DB06DC3D-DA22-46B9-9F84-A50A6536711B}" type="pres">
      <dgm:prSet presAssocID="{69F35A43-182B-42F3-A378-CD138352C1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83E288C-E497-4939-B68B-8C1AB95DAFF0}" type="pres">
      <dgm:prSet presAssocID="{69F35A43-182B-42F3-A378-CD138352C189}" presName="spaceRect" presStyleCnt="0"/>
      <dgm:spPr/>
    </dgm:pt>
    <dgm:pt modelId="{FCD53441-CFF4-40AA-87ED-4B268BAFA205}" type="pres">
      <dgm:prSet presAssocID="{69F35A43-182B-42F3-A378-CD138352C189}" presName="textRect" presStyleLbl="revTx" presStyleIdx="0" presStyleCnt="2">
        <dgm:presLayoutVars>
          <dgm:chMax val="1"/>
          <dgm:chPref val="1"/>
        </dgm:presLayoutVars>
      </dgm:prSet>
      <dgm:spPr/>
    </dgm:pt>
    <dgm:pt modelId="{EE9ED30C-22CE-44D5-862E-A919F92B52C3}" type="pres">
      <dgm:prSet presAssocID="{FB294054-BDF0-48A5-8FE0-DCEE35E03C3D}" presName="sibTrans" presStyleCnt="0"/>
      <dgm:spPr/>
    </dgm:pt>
    <dgm:pt modelId="{640DDD92-2E29-4A88-AB71-92803A72E799}" type="pres">
      <dgm:prSet presAssocID="{031C93E0-B8EC-4AFB-A949-60714FC969C8}" presName="compNode" presStyleCnt="0"/>
      <dgm:spPr/>
    </dgm:pt>
    <dgm:pt modelId="{43EBC484-7479-409B-848C-486A49F9BDB8}" type="pres">
      <dgm:prSet presAssocID="{031C93E0-B8EC-4AFB-A949-60714FC969C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DC52FE1-4C2E-4524-87F7-F44E18E8D900}" type="pres">
      <dgm:prSet presAssocID="{031C93E0-B8EC-4AFB-A949-60714FC969C8}" presName="spaceRect" presStyleCnt="0"/>
      <dgm:spPr/>
    </dgm:pt>
    <dgm:pt modelId="{E9CAC43D-FD1E-4E43-AA84-D739A76AC1F7}" type="pres">
      <dgm:prSet presAssocID="{031C93E0-B8EC-4AFB-A949-60714FC969C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0AD8033-1C47-4CE9-ACA6-F6B8014C1EA7}" type="presOf" srcId="{69F35A43-182B-42F3-A378-CD138352C189}" destId="{FCD53441-CFF4-40AA-87ED-4B268BAFA205}" srcOrd="0" destOrd="0" presId="urn:microsoft.com/office/officeart/2018/2/layout/IconLabelList"/>
    <dgm:cxn modelId="{479DC13B-A1A4-4830-A79C-1FC3D846CB6F}" type="presOf" srcId="{0BC0CD10-B494-45BE-BE63-C5CFFAD88B47}" destId="{ED345613-A88F-4A0B-87DF-945A83873F8C}" srcOrd="0" destOrd="0" presId="urn:microsoft.com/office/officeart/2018/2/layout/IconLabelList"/>
    <dgm:cxn modelId="{5FD34564-37F2-4CD2-BF2B-B616779C862D}" srcId="{0BC0CD10-B494-45BE-BE63-C5CFFAD88B47}" destId="{031C93E0-B8EC-4AFB-A949-60714FC969C8}" srcOrd="1" destOrd="0" parTransId="{6F85BF3E-17B5-43A4-908B-4169A95A4924}" sibTransId="{4BE1332F-3885-4766-9FEB-6D267E073D33}"/>
    <dgm:cxn modelId="{09FF268F-8CB7-4CAE-AA4A-F771868C9FDA}" srcId="{0BC0CD10-B494-45BE-BE63-C5CFFAD88B47}" destId="{69F35A43-182B-42F3-A378-CD138352C189}" srcOrd="0" destOrd="0" parTransId="{519BD7D7-7F85-49E2-8C98-E5A7F73CA867}" sibTransId="{FB294054-BDF0-48A5-8FE0-DCEE35E03C3D}"/>
    <dgm:cxn modelId="{6DB465D5-209F-44F1-B7EE-6F25F8350572}" type="presOf" srcId="{031C93E0-B8EC-4AFB-A949-60714FC969C8}" destId="{E9CAC43D-FD1E-4E43-AA84-D739A76AC1F7}" srcOrd="0" destOrd="0" presId="urn:microsoft.com/office/officeart/2018/2/layout/IconLabelList"/>
    <dgm:cxn modelId="{19BD1EA6-A718-480C-AA82-EF743848DF94}" type="presParOf" srcId="{ED345613-A88F-4A0B-87DF-945A83873F8C}" destId="{A2CA857E-411E-4236-9CCB-CA600D06F831}" srcOrd="0" destOrd="0" presId="urn:microsoft.com/office/officeart/2018/2/layout/IconLabelList"/>
    <dgm:cxn modelId="{FBC9EAFC-7713-4394-9CE3-A24A96CA62D5}" type="presParOf" srcId="{A2CA857E-411E-4236-9CCB-CA600D06F831}" destId="{DB06DC3D-DA22-46B9-9F84-A50A6536711B}" srcOrd="0" destOrd="0" presId="urn:microsoft.com/office/officeart/2018/2/layout/IconLabelList"/>
    <dgm:cxn modelId="{D4D903F0-9E07-4583-83CA-7530A47D6CED}" type="presParOf" srcId="{A2CA857E-411E-4236-9CCB-CA600D06F831}" destId="{083E288C-E497-4939-B68B-8C1AB95DAFF0}" srcOrd="1" destOrd="0" presId="urn:microsoft.com/office/officeart/2018/2/layout/IconLabelList"/>
    <dgm:cxn modelId="{E688F34B-5BD7-4336-B6FC-2D54A89F7606}" type="presParOf" srcId="{A2CA857E-411E-4236-9CCB-CA600D06F831}" destId="{FCD53441-CFF4-40AA-87ED-4B268BAFA205}" srcOrd="2" destOrd="0" presId="urn:microsoft.com/office/officeart/2018/2/layout/IconLabelList"/>
    <dgm:cxn modelId="{BDADCCD4-AE3A-482F-9AE1-A1D14FBAAA22}" type="presParOf" srcId="{ED345613-A88F-4A0B-87DF-945A83873F8C}" destId="{EE9ED30C-22CE-44D5-862E-A919F92B52C3}" srcOrd="1" destOrd="0" presId="urn:microsoft.com/office/officeart/2018/2/layout/IconLabelList"/>
    <dgm:cxn modelId="{CF7CE738-A430-4FFC-8E3D-D8CB2F21E78B}" type="presParOf" srcId="{ED345613-A88F-4A0B-87DF-945A83873F8C}" destId="{640DDD92-2E29-4A88-AB71-92803A72E799}" srcOrd="2" destOrd="0" presId="urn:microsoft.com/office/officeart/2018/2/layout/IconLabelList"/>
    <dgm:cxn modelId="{53FA71F0-7F7C-4C85-A505-8ACB2F5CA719}" type="presParOf" srcId="{640DDD92-2E29-4A88-AB71-92803A72E799}" destId="{43EBC484-7479-409B-848C-486A49F9BDB8}" srcOrd="0" destOrd="0" presId="urn:microsoft.com/office/officeart/2018/2/layout/IconLabelList"/>
    <dgm:cxn modelId="{0D85C024-DAA5-4379-B515-65568593725F}" type="presParOf" srcId="{640DDD92-2E29-4A88-AB71-92803A72E799}" destId="{2DC52FE1-4C2E-4524-87F7-F44E18E8D900}" srcOrd="1" destOrd="0" presId="urn:microsoft.com/office/officeart/2018/2/layout/IconLabelList"/>
    <dgm:cxn modelId="{E2F71860-B47C-4453-9139-C956721DD1E2}" type="presParOf" srcId="{640DDD92-2E29-4A88-AB71-92803A72E799}" destId="{E9CAC43D-FD1E-4E43-AA84-D739A76AC1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035226E-AFEC-469B-AD75-C1BC19D73B40}" type="doc">
      <dgm:prSet loTypeId="urn:microsoft.com/office/officeart/2005/8/layout/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8E119-11E3-4016-80A7-4B143AEB3E38}">
      <dgm:prSet phldrT="[Text]" custT="1"/>
      <dgm:spPr/>
      <dgm:t>
        <a:bodyPr/>
        <a:lstStyle/>
        <a:p>
          <a:pPr algn="ctr"/>
          <a:r>
            <a:rPr lang="en-US" sz="2000" dirty="0">
              <a:latin typeface="Arial Black" panose="020B0A04020102020204" pitchFamily="34" charset="0"/>
            </a:rPr>
            <a:t>NLP Structured Dataset</a:t>
          </a:r>
        </a:p>
      </dgm:t>
    </dgm:pt>
    <dgm:pt modelId="{7921EB2F-DD9A-41EE-AC6B-D9E92FBCC094}" type="parTrans" cxnId="{310A85F0-0A93-4DA2-AFB2-AF0FBB292B0F}">
      <dgm:prSet/>
      <dgm:spPr/>
      <dgm:t>
        <a:bodyPr/>
        <a:lstStyle/>
        <a:p>
          <a:endParaRPr lang="en-US"/>
        </a:p>
      </dgm:t>
    </dgm:pt>
    <dgm:pt modelId="{664E4394-5402-48E4-BE44-F5CC8CBFEE58}" type="sibTrans" cxnId="{310A85F0-0A93-4DA2-AFB2-AF0FBB292B0F}">
      <dgm:prSet/>
      <dgm:spPr/>
      <dgm:t>
        <a:bodyPr/>
        <a:lstStyle/>
        <a:p>
          <a:endParaRPr lang="en-US"/>
        </a:p>
      </dgm:t>
    </dgm:pt>
    <dgm:pt modelId="{D269836A-0911-4735-83B6-93AC1BC3364B}">
      <dgm:prSet phldrT="[Text]" custT="1"/>
      <dgm:spPr/>
      <dgm:t>
        <a:bodyPr/>
        <a:lstStyle/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Black" panose="020B0A04020102020204" pitchFamily="34" charset="0"/>
            </a:rPr>
            <a:t>PREPROCESSING</a:t>
          </a:r>
        </a:p>
      </dgm:t>
    </dgm:pt>
    <dgm:pt modelId="{CAD5A750-0332-4232-B820-4747E7779222}" type="parTrans" cxnId="{BEC5F046-3D4A-46B0-BA96-378622ECC97C}">
      <dgm:prSet/>
      <dgm:spPr/>
      <dgm:t>
        <a:bodyPr/>
        <a:lstStyle/>
        <a:p>
          <a:endParaRPr lang="en-US"/>
        </a:p>
      </dgm:t>
    </dgm:pt>
    <dgm:pt modelId="{2DAFF45F-2C45-4C63-B213-683C2426B1D3}" type="sibTrans" cxnId="{BEC5F046-3D4A-46B0-BA96-378622ECC97C}">
      <dgm:prSet/>
      <dgm:spPr/>
      <dgm:t>
        <a:bodyPr/>
        <a:lstStyle/>
        <a:p>
          <a:endParaRPr lang="en-US"/>
        </a:p>
      </dgm:t>
    </dgm:pt>
    <dgm:pt modelId="{3C06013F-4175-45ED-9AB0-AC28F8FDA2D9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Agency FB" panose="020B0503020202020204" pitchFamily="34" charset="0"/>
              <a:ea typeface="+mn-ea"/>
              <a:cs typeface="+mn-cs"/>
            </a:rPr>
            <a:t>TF-IDF Vectorization (Text Features) </a:t>
          </a:r>
        </a:p>
      </dgm:t>
    </dgm:pt>
    <dgm:pt modelId="{7EFB1AC3-8426-46D7-996A-6BF4E6B25E3C}" type="parTrans" cxnId="{61696787-8C04-4C91-9996-706FB1B4773E}">
      <dgm:prSet/>
      <dgm:spPr/>
      <dgm:t>
        <a:bodyPr/>
        <a:lstStyle/>
        <a:p>
          <a:endParaRPr lang="en-US"/>
        </a:p>
      </dgm:t>
    </dgm:pt>
    <dgm:pt modelId="{87FD5275-EE0D-488C-A50F-304C0765D0B0}" type="sibTrans" cxnId="{61696787-8C04-4C91-9996-706FB1B4773E}">
      <dgm:prSet/>
      <dgm:spPr/>
      <dgm:t>
        <a:bodyPr/>
        <a:lstStyle/>
        <a:p>
          <a:endParaRPr lang="en-US"/>
        </a:p>
      </dgm:t>
    </dgm:pt>
    <dgm:pt modelId="{9254530F-211F-43AF-B654-EF77AE5B163C}">
      <dgm:prSet phldrT="[Text]" custT="1"/>
      <dgm:spPr/>
      <dgm:t>
        <a:bodyPr/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Agency FB" panose="020B0503020202020204" pitchFamily="34" charset="0"/>
              <a:ea typeface="+mn-ea"/>
              <a:cs typeface="+mn-cs"/>
            </a:rPr>
            <a:t>Label Encoding (Target Labels)</a:t>
          </a:r>
        </a:p>
      </dgm:t>
    </dgm:pt>
    <dgm:pt modelId="{E407C378-5851-4DF0-9133-4DD727E91BBC}" type="parTrans" cxnId="{52D5554E-4602-4670-B7E7-E84F62B6F435}">
      <dgm:prSet/>
      <dgm:spPr/>
      <dgm:t>
        <a:bodyPr/>
        <a:lstStyle/>
        <a:p>
          <a:endParaRPr lang="en-US"/>
        </a:p>
      </dgm:t>
    </dgm:pt>
    <dgm:pt modelId="{19B2E385-AC4D-4F69-B14B-B55C088C44F4}" type="sibTrans" cxnId="{52D5554E-4602-4670-B7E7-E84F62B6F435}">
      <dgm:prSet/>
      <dgm:spPr/>
      <dgm:t>
        <a:bodyPr/>
        <a:lstStyle/>
        <a:p>
          <a:endParaRPr lang="en-US"/>
        </a:p>
      </dgm:t>
    </dgm:pt>
    <dgm:pt modelId="{8F5C1AE8-F22E-4E7D-BC86-C213A9E74AD1}">
      <dgm:prSet phldrT="[Text]" custT="1"/>
      <dgm:spPr/>
      <dgm:t>
        <a:bodyPr/>
        <a:lstStyle/>
        <a:p>
          <a:pPr algn="ctr"/>
          <a:r>
            <a:rPr lang="en-US" sz="2000" dirty="0">
              <a:latin typeface="Arial Black" panose="020B0A04020102020204" pitchFamily="34" charset="0"/>
            </a:rPr>
            <a:t>TRAIN-TEST SPLIT</a:t>
          </a:r>
        </a:p>
      </dgm:t>
    </dgm:pt>
    <dgm:pt modelId="{750C53D1-0E01-47D7-BC66-23B1C37662A4}" type="parTrans" cxnId="{CC73879C-CD9D-4311-9E71-8258BBAC09E0}">
      <dgm:prSet/>
      <dgm:spPr/>
      <dgm:t>
        <a:bodyPr/>
        <a:lstStyle/>
        <a:p>
          <a:endParaRPr lang="en-US"/>
        </a:p>
      </dgm:t>
    </dgm:pt>
    <dgm:pt modelId="{262ECC17-656A-415A-9D50-C5CBD63BBD42}" type="sibTrans" cxnId="{CC73879C-CD9D-4311-9E71-8258BBAC09E0}">
      <dgm:prSet/>
      <dgm:spPr/>
      <dgm:t>
        <a:bodyPr/>
        <a:lstStyle/>
        <a:p>
          <a:endParaRPr lang="en-US"/>
        </a:p>
      </dgm:t>
    </dgm:pt>
    <dgm:pt modelId="{A1382D02-580C-44E4-9165-1DB102329DA3}">
      <dgm:prSet phldrT="[Text]" custT="1"/>
      <dgm:spPr/>
      <dgm:t>
        <a:bodyPr/>
        <a:lstStyle/>
        <a:p>
          <a:pPr algn="l"/>
          <a:r>
            <a:rPr lang="en-US" sz="2000" dirty="0">
              <a:latin typeface="Agency FB" panose="020B0503020202020204" pitchFamily="34" charset="0"/>
            </a:rPr>
            <a:t>Split Data </a:t>
          </a:r>
        </a:p>
      </dgm:t>
    </dgm:pt>
    <dgm:pt modelId="{17A2EEBB-0FDB-4617-BEDB-C8818C8D432B}" type="parTrans" cxnId="{AB049BCE-9F91-47D1-B941-3A076FC54DDC}">
      <dgm:prSet/>
      <dgm:spPr/>
      <dgm:t>
        <a:bodyPr/>
        <a:lstStyle/>
        <a:p>
          <a:endParaRPr lang="en-US"/>
        </a:p>
      </dgm:t>
    </dgm:pt>
    <dgm:pt modelId="{5E2A3D7A-7A5D-40D3-A05F-D9BF22414223}" type="sibTrans" cxnId="{AB049BCE-9F91-47D1-B941-3A076FC54DDC}">
      <dgm:prSet/>
      <dgm:spPr/>
      <dgm:t>
        <a:bodyPr/>
        <a:lstStyle/>
        <a:p>
          <a:endParaRPr lang="en-US"/>
        </a:p>
      </dgm:t>
    </dgm:pt>
    <dgm:pt modelId="{1AE92C8C-9B7D-4D08-A96A-19390C8B0B94}">
      <dgm:prSet phldrT="[Text]" custT="1"/>
      <dgm:spPr/>
      <dgm:t>
        <a:bodyPr/>
        <a:lstStyle/>
        <a:p>
          <a:pPr algn="l"/>
          <a:r>
            <a:rPr lang="en-US" sz="2000" dirty="0">
              <a:latin typeface="Agency FB" panose="020B0503020202020204" pitchFamily="34" charset="0"/>
            </a:rPr>
            <a:t>80% Train, 20% Test</a:t>
          </a:r>
        </a:p>
      </dgm:t>
    </dgm:pt>
    <dgm:pt modelId="{A6DE58C4-B411-4885-BC66-38A33B699A68}" type="parTrans" cxnId="{ECA9464D-6D45-4EC0-B752-4D8363F1809C}">
      <dgm:prSet/>
      <dgm:spPr/>
      <dgm:t>
        <a:bodyPr/>
        <a:lstStyle/>
        <a:p>
          <a:endParaRPr lang="en-US"/>
        </a:p>
      </dgm:t>
    </dgm:pt>
    <dgm:pt modelId="{D0AE6984-BE03-4E9B-91C9-FB3112DE62B9}" type="sibTrans" cxnId="{ECA9464D-6D45-4EC0-B752-4D8363F1809C}">
      <dgm:prSet/>
      <dgm:spPr/>
      <dgm:t>
        <a:bodyPr/>
        <a:lstStyle/>
        <a:p>
          <a:endParaRPr lang="en-US"/>
        </a:p>
      </dgm:t>
    </dgm:pt>
    <dgm:pt modelId="{0D7E1794-04F8-4230-B9FA-EA78F2B69F28}">
      <dgm:prSet phldrT="[Text]" custT="1"/>
      <dgm:spPr/>
      <dgm:t>
        <a:bodyPr/>
        <a:lstStyle/>
        <a:p>
          <a:pPr algn="ctr"/>
          <a:r>
            <a:rPr lang="en-US" sz="2000" dirty="0">
              <a:latin typeface="Arial Black" panose="020B0A04020102020204" pitchFamily="34" charset="0"/>
            </a:rPr>
            <a:t>MODEL TRAINING</a:t>
          </a:r>
        </a:p>
        <a:p>
          <a:pPr algn="ctr"/>
          <a:r>
            <a:rPr lang="en-US" sz="2000" dirty="0">
              <a:latin typeface="Agency FB" panose="020B0503020202020204" pitchFamily="34" charset="0"/>
            </a:rPr>
            <a:t>Parameters: Max Iterations = 1000 Random State = 42</a:t>
          </a:r>
          <a:endParaRPr lang="en-US" sz="2000" dirty="0">
            <a:latin typeface="Arial Black" panose="020B0A04020102020204" pitchFamily="34" charset="0"/>
          </a:endParaRPr>
        </a:p>
      </dgm:t>
    </dgm:pt>
    <dgm:pt modelId="{D5069878-043F-42E9-B07D-4A20B98B3BD6}" type="parTrans" cxnId="{14A33B81-20F6-4927-B1E8-E094F7283344}">
      <dgm:prSet/>
      <dgm:spPr/>
      <dgm:t>
        <a:bodyPr/>
        <a:lstStyle/>
        <a:p>
          <a:endParaRPr lang="en-US"/>
        </a:p>
      </dgm:t>
    </dgm:pt>
    <dgm:pt modelId="{6590370D-A980-4A8B-BDF6-6CAB21D8EFD7}" type="sibTrans" cxnId="{14A33B81-20F6-4927-B1E8-E094F7283344}">
      <dgm:prSet/>
      <dgm:spPr/>
      <dgm:t>
        <a:bodyPr/>
        <a:lstStyle/>
        <a:p>
          <a:endParaRPr lang="en-US"/>
        </a:p>
      </dgm:t>
    </dgm:pt>
    <dgm:pt modelId="{3B3FB7CB-DF87-481B-B71F-7B5E63E748BA}">
      <dgm:prSet phldrT="[Text]" custT="1"/>
      <dgm:spPr/>
      <dgm:t>
        <a:bodyPr/>
        <a:lstStyle/>
        <a:p>
          <a:pPr algn="ctr"/>
          <a:r>
            <a:rPr lang="en-US" sz="1800" dirty="0">
              <a:latin typeface="Arial Black" panose="020B0A04020102020204" pitchFamily="34" charset="0"/>
            </a:rPr>
            <a:t>MODEL PREDICTION</a:t>
          </a:r>
        </a:p>
      </dgm:t>
    </dgm:pt>
    <dgm:pt modelId="{5BC111C3-FB53-4D10-BF3E-5BB9391A08AF}" type="parTrans" cxnId="{B537BF0F-F461-4259-A982-0197BD19BEC0}">
      <dgm:prSet/>
      <dgm:spPr/>
      <dgm:t>
        <a:bodyPr/>
        <a:lstStyle/>
        <a:p>
          <a:endParaRPr lang="en-US"/>
        </a:p>
      </dgm:t>
    </dgm:pt>
    <dgm:pt modelId="{D180EDAB-9D88-4696-AA30-444FEC471785}" type="sibTrans" cxnId="{B537BF0F-F461-4259-A982-0197BD19BEC0}">
      <dgm:prSet/>
      <dgm:spPr/>
      <dgm:t>
        <a:bodyPr/>
        <a:lstStyle/>
        <a:p>
          <a:endParaRPr lang="en-US"/>
        </a:p>
      </dgm:t>
    </dgm:pt>
    <dgm:pt modelId="{E1E44F27-8ED2-4157-B852-6CD7A8F3FDD7}">
      <dgm:prSet phldrT="[Text]" custT="1"/>
      <dgm:spPr/>
      <dgm:t>
        <a:bodyPr/>
        <a:lstStyle/>
        <a:p>
          <a:pPr algn="l"/>
          <a:r>
            <a:rPr lang="en-US" sz="1900" dirty="0">
              <a:latin typeface="Agency FB" panose="020B0503020202020204" pitchFamily="34" charset="0"/>
            </a:rPr>
            <a:t>Predicted the test 	</a:t>
          </a:r>
          <a:endParaRPr lang="en-US" sz="1900" dirty="0"/>
        </a:p>
      </dgm:t>
    </dgm:pt>
    <dgm:pt modelId="{97F25C64-FBE6-4CF2-BCEB-3DBF9873A9AF}" type="parTrans" cxnId="{F46B39B7-A8AF-430A-A19B-31B4BED23978}">
      <dgm:prSet/>
      <dgm:spPr/>
      <dgm:t>
        <a:bodyPr/>
        <a:lstStyle/>
        <a:p>
          <a:endParaRPr lang="en-US"/>
        </a:p>
      </dgm:t>
    </dgm:pt>
    <dgm:pt modelId="{68C9878E-A3D4-48CF-BC49-39C7C49C78D6}" type="sibTrans" cxnId="{F46B39B7-A8AF-430A-A19B-31B4BED23978}">
      <dgm:prSet/>
      <dgm:spPr/>
      <dgm:t>
        <a:bodyPr/>
        <a:lstStyle/>
        <a:p>
          <a:endParaRPr lang="en-US"/>
        </a:p>
      </dgm:t>
    </dgm:pt>
    <dgm:pt modelId="{34A8E196-C6AE-446C-B5A8-6B40D78D1AB1}">
      <dgm:prSet phldrT="[Text]" custT="1"/>
      <dgm:spPr/>
      <dgm:t>
        <a:bodyPr/>
        <a:lstStyle/>
        <a:p>
          <a:pPr algn="l"/>
          <a:r>
            <a:rPr lang="en-US" sz="1900" dirty="0">
              <a:latin typeface="Agency FB" panose="020B0503020202020204" pitchFamily="34" charset="0"/>
            </a:rPr>
            <a:t>Product Categories</a:t>
          </a:r>
          <a:endParaRPr lang="en-US" sz="1900" dirty="0"/>
        </a:p>
      </dgm:t>
    </dgm:pt>
    <dgm:pt modelId="{BBF54112-D163-4F9A-84CB-05BA74AD4C0F}" type="parTrans" cxnId="{7698605A-259F-42FC-83F4-2D02BC77B3C8}">
      <dgm:prSet/>
      <dgm:spPr/>
      <dgm:t>
        <a:bodyPr/>
        <a:lstStyle/>
        <a:p>
          <a:endParaRPr lang="en-US"/>
        </a:p>
      </dgm:t>
    </dgm:pt>
    <dgm:pt modelId="{81AFAD75-31D4-417C-B748-FB8A2D7A6E95}" type="sibTrans" cxnId="{7698605A-259F-42FC-83F4-2D02BC77B3C8}">
      <dgm:prSet/>
      <dgm:spPr/>
      <dgm:t>
        <a:bodyPr/>
        <a:lstStyle/>
        <a:p>
          <a:endParaRPr lang="en-US"/>
        </a:p>
      </dgm:t>
    </dgm:pt>
    <dgm:pt modelId="{0CBE4CF1-0BC7-46F7-8129-CF4D1D44F04B}" type="pres">
      <dgm:prSet presAssocID="{1035226E-AFEC-469B-AD75-C1BC19D73B40}" presName="diagram" presStyleCnt="0">
        <dgm:presLayoutVars>
          <dgm:dir/>
          <dgm:resizeHandles val="exact"/>
        </dgm:presLayoutVars>
      </dgm:prSet>
      <dgm:spPr/>
    </dgm:pt>
    <dgm:pt modelId="{5C08F127-15FC-449A-917A-6EDBE5D7F873}" type="pres">
      <dgm:prSet presAssocID="{81E8E119-11E3-4016-80A7-4B143AEB3E38}" presName="node" presStyleLbl="node1" presStyleIdx="0" presStyleCnt="5">
        <dgm:presLayoutVars>
          <dgm:bulletEnabled val="1"/>
        </dgm:presLayoutVars>
      </dgm:prSet>
      <dgm:spPr/>
    </dgm:pt>
    <dgm:pt modelId="{0EB71A91-A509-4B7D-BC17-9808760C0E39}" type="pres">
      <dgm:prSet presAssocID="{664E4394-5402-48E4-BE44-F5CC8CBFEE58}" presName="sibTrans" presStyleLbl="sibTrans2D1" presStyleIdx="0" presStyleCnt="4"/>
      <dgm:spPr/>
    </dgm:pt>
    <dgm:pt modelId="{85D22EB6-1F3A-4999-8319-54011A537453}" type="pres">
      <dgm:prSet presAssocID="{664E4394-5402-48E4-BE44-F5CC8CBFEE58}" presName="connectorText" presStyleLbl="sibTrans2D1" presStyleIdx="0" presStyleCnt="4"/>
      <dgm:spPr/>
    </dgm:pt>
    <dgm:pt modelId="{8388E694-F1B9-4BA2-95AF-23FCFECC8AE4}" type="pres">
      <dgm:prSet presAssocID="{D269836A-0911-4735-83B6-93AC1BC3364B}" presName="node" presStyleLbl="node1" presStyleIdx="1" presStyleCnt="5" custLinFactNeighborX="191" custLinFactNeighborY="-74">
        <dgm:presLayoutVars>
          <dgm:bulletEnabled val="1"/>
        </dgm:presLayoutVars>
      </dgm:prSet>
      <dgm:spPr/>
    </dgm:pt>
    <dgm:pt modelId="{621C7782-0A4C-4AF7-85C1-24C1C0AF5C9C}" type="pres">
      <dgm:prSet presAssocID="{2DAFF45F-2C45-4C63-B213-683C2426B1D3}" presName="sibTrans" presStyleLbl="sibTrans2D1" presStyleIdx="1" presStyleCnt="4"/>
      <dgm:spPr/>
    </dgm:pt>
    <dgm:pt modelId="{D8582844-39DD-416A-A2B6-647E96B757AD}" type="pres">
      <dgm:prSet presAssocID="{2DAFF45F-2C45-4C63-B213-683C2426B1D3}" presName="connectorText" presStyleLbl="sibTrans2D1" presStyleIdx="1" presStyleCnt="4"/>
      <dgm:spPr/>
    </dgm:pt>
    <dgm:pt modelId="{4054488B-9711-4271-BA8D-744E159D8A1E}" type="pres">
      <dgm:prSet presAssocID="{8F5C1AE8-F22E-4E7D-BC86-C213A9E74AD1}" presName="node" presStyleLbl="node1" presStyleIdx="2" presStyleCnt="5" custLinFactNeighborX="904" custLinFactNeighborY="-74">
        <dgm:presLayoutVars>
          <dgm:bulletEnabled val="1"/>
        </dgm:presLayoutVars>
      </dgm:prSet>
      <dgm:spPr/>
    </dgm:pt>
    <dgm:pt modelId="{8FB8093A-B6F4-4987-AF72-C9DA8F080A67}" type="pres">
      <dgm:prSet presAssocID="{262ECC17-656A-415A-9D50-C5CBD63BBD42}" presName="sibTrans" presStyleLbl="sibTrans2D1" presStyleIdx="2" presStyleCnt="4"/>
      <dgm:spPr/>
    </dgm:pt>
    <dgm:pt modelId="{73F53CEC-D6B1-41C7-B8BE-297BAAAA77D9}" type="pres">
      <dgm:prSet presAssocID="{262ECC17-656A-415A-9D50-C5CBD63BBD42}" presName="connectorText" presStyleLbl="sibTrans2D1" presStyleIdx="2" presStyleCnt="4"/>
      <dgm:spPr/>
    </dgm:pt>
    <dgm:pt modelId="{62653BE7-C4AE-446D-B1A3-B23BAD35C5E1}" type="pres">
      <dgm:prSet presAssocID="{0D7E1794-04F8-4230-B9FA-EA78F2B69F28}" presName="node" presStyleLbl="node1" presStyleIdx="3" presStyleCnt="5" custScaleY="101853" custLinFactNeighborX="-904" custLinFactNeighborY="-12235">
        <dgm:presLayoutVars>
          <dgm:bulletEnabled val="1"/>
        </dgm:presLayoutVars>
      </dgm:prSet>
      <dgm:spPr/>
    </dgm:pt>
    <dgm:pt modelId="{A9D2161C-3BFB-4BBC-9B33-B260EF41F2CF}" type="pres">
      <dgm:prSet presAssocID="{6590370D-A980-4A8B-BDF6-6CAB21D8EFD7}" presName="sibTrans" presStyleLbl="sibTrans2D1" presStyleIdx="3" presStyleCnt="4"/>
      <dgm:spPr/>
    </dgm:pt>
    <dgm:pt modelId="{065C371F-FB29-422F-9595-BD97102ADE8B}" type="pres">
      <dgm:prSet presAssocID="{6590370D-A980-4A8B-BDF6-6CAB21D8EFD7}" presName="connectorText" presStyleLbl="sibTrans2D1" presStyleIdx="3" presStyleCnt="4"/>
      <dgm:spPr/>
    </dgm:pt>
    <dgm:pt modelId="{5C68A065-ABFC-44F0-8EAA-C1440C09F2DB}" type="pres">
      <dgm:prSet presAssocID="{3B3FB7CB-DF87-481B-B71F-7B5E63E748BA}" presName="node" presStyleLbl="node1" presStyleIdx="4" presStyleCnt="5" custScaleX="160755" custLinFactNeighborX="-300" custLinFactNeighborY="-12000">
        <dgm:presLayoutVars>
          <dgm:bulletEnabled val="1"/>
        </dgm:presLayoutVars>
      </dgm:prSet>
      <dgm:spPr/>
    </dgm:pt>
  </dgm:ptLst>
  <dgm:cxnLst>
    <dgm:cxn modelId="{06FCE70A-622E-466F-97BF-BCF9201F6479}" type="presOf" srcId="{664E4394-5402-48E4-BE44-F5CC8CBFEE58}" destId="{85D22EB6-1F3A-4999-8319-54011A537453}" srcOrd="1" destOrd="0" presId="urn:microsoft.com/office/officeart/2005/8/layout/process5"/>
    <dgm:cxn modelId="{B537BF0F-F461-4259-A982-0197BD19BEC0}" srcId="{1035226E-AFEC-469B-AD75-C1BC19D73B40}" destId="{3B3FB7CB-DF87-481B-B71F-7B5E63E748BA}" srcOrd="4" destOrd="0" parTransId="{5BC111C3-FB53-4D10-BF3E-5BB9391A08AF}" sibTransId="{D180EDAB-9D88-4696-AA30-444FEC471785}"/>
    <dgm:cxn modelId="{617A4518-3FF0-4813-9BEF-8E6A4BD11267}" type="presOf" srcId="{A1382D02-580C-44E4-9165-1DB102329DA3}" destId="{4054488B-9711-4271-BA8D-744E159D8A1E}" srcOrd="0" destOrd="1" presId="urn:microsoft.com/office/officeart/2005/8/layout/process5"/>
    <dgm:cxn modelId="{7C05222A-D051-4393-B6E2-7F8A982CD1A8}" type="presOf" srcId="{3B3FB7CB-DF87-481B-B71F-7B5E63E748BA}" destId="{5C68A065-ABFC-44F0-8EAA-C1440C09F2DB}" srcOrd="0" destOrd="0" presId="urn:microsoft.com/office/officeart/2005/8/layout/process5"/>
    <dgm:cxn modelId="{D067AA30-BABB-428F-92BE-BEA9E1769DA9}" type="presOf" srcId="{664E4394-5402-48E4-BE44-F5CC8CBFEE58}" destId="{0EB71A91-A509-4B7D-BC17-9808760C0E39}" srcOrd="0" destOrd="0" presId="urn:microsoft.com/office/officeart/2005/8/layout/process5"/>
    <dgm:cxn modelId="{2A4CBC30-38BC-450C-A428-00CD8754A767}" type="presOf" srcId="{262ECC17-656A-415A-9D50-C5CBD63BBD42}" destId="{73F53CEC-D6B1-41C7-B8BE-297BAAAA77D9}" srcOrd="1" destOrd="0" presId="urn:microsoft.com/office/officeart/2005/8/layout/process5"/>
    <dgm:cxn modelId="{2096B336-5D9A-442B-9899-C6C36F3394C8}" type="presOf" srcId="{E1E44F27-8ED2-4157-B852-6CD7A8F3FDD7}" destId="{5C68A065-ABFC-44F0-8EAA-C1440C09F2DB}" srcOrd="0" destOrd="1" presId="urn:microsoft.com/office/officeart/2005/8/layout/process5"/>
    <dgm:cxn modelId="{A99D8C3F-3318-44F7-AA2F-08155674D75F}" type="presOf" srcId="{3C06013F-4175-45ED-9AB0-AC28F8FDA2D9}" destId="{8388E694-F1B9-4BA2-95AF-23FCFECC8AE4}" srcOrd="0" destOrd="1" presId="urn:microsoft.com/office/officeart/2005/8/layout/process5"/>
    <dgm:cxn modelId="{72B08640-1646-4CF0-8736-E894DDB1F810}" type="presOf" srcId="{81E8E119-11E3-4016-80A7-4B143AEB3E38}" destId="{5C08F127-15FC-449A-917A-6EDBE5D7F873}" srcOrd="0" destOrd="0" presId="urn:microsoft.com/office/officeart/2005/8/layout/process5"/>
    <dgm:cxn modelId="{0322D543-649A-4B06-8BA5-EEB3F6D9FC22}" type="presOf" srcId="{0D7E1794-04F8-4230-B9FA-EA78F2B69F28}" destId="{62653BE7-C4AE-446D-B1A3-B23BAD35C5E1}" srcOrd="0" destOrd="0" presId="urn:microsoft.com/office/officeart/2005/8/layout/process5"/>
    <dgm:cxn modelId="{5055B744-1FAD-4147-A910-8998B33F2E94}" type="presOf" srcId="{D269836A-0911-4735-83B6-93AC1BC3364B}" destId="{8388E694-F1B9-4BA2-95AF-23FCFECC8AE4}" srcOrd="0" destOrd="0" presId="urn:microsoft.com/office/officeart/2005/8/layout/process5"/>
    <dgm:cxn modelId="{BEC5F046-3D4A-46B0-BA96-378622ECC97C}" srcId="{1035226E-AFEC-469B-AD75-C1BC19D73B40}" destId="{D269836A-0911-4735-83B6-93AC1BC3364B}" srcOrd="1" destOrd="0" parTransId="{CAD5A750-0332-4232-B820-4747E7779222}" sibTransId="{2DAFF45F-2C45-4C63-B213-683C2426B1D3}"/>
    <dgm:cxn modelId="{ECA9464D-6D45-4EC0-B752-4D8363F1809C}" srcId="{8F5C1AE8-F22E-4E7D-BC86-C213A9E74AD1}" destId="{1AE92C8C-9B7D-4D08-A96A-19390C8B0B94}" srcOrd="1" destOrd="0" parTransId="{A6DE58C4-B411-4885-BC66-38A33B699A68}" sibTransId="{D0AE6984-BE03-4E9B-91C9-FB3112DE62B9}"/>
    <dgm:cxn modelId="{52D5554E-4602-4670-B7E7-E84F62B6F435}" srcId="{D269836A-0911-4735-83B6-93AC1BC3364B}" destId="{9254530F-211F-43AF-B654-EF77AE5B163C}" srcOrd="1" destOrd="0" parTransId="{E407C378-5851-4DF0-9133-4DD727E91BBC}" sibTransId="{19B2E385-AC4D-4F69-B14B-B55C088C44F4}"/>
    <dgm:cxn modelId="{693C6F72-D564-4F86-9A4A-E864C48AE07D}" type="presOf" srcId="{2DAFF45F-2C45-4C63-B213-683C2426B1D3}" destId="{621C7782-0A4C-4AF7-85C1-24C1C0AF5C9C}" srcOrd="0" destOrd="0" presId="urn:microsoft.com/office/officeart/2005/8/layout/process5"/>
    <dgm:cxn modelId="{346F8555-C72E-4A4D-8F16-4999E2F81C37}" type="presOf" srcId="{2DAFF45F-2C45-4C63-B213-683C2426B1D3}" destId="{D8582844-39DD-416A-A2B6-647E96B757AD}" srcOrd="1" destOrd="0" presId="urn:microsoft.com/office/officeart/2005/8/layout/process5"/>
    <dgm:cxn modelId="{7698605A-259F-42FC-83F4-2D02BC77B3C8}" srcId="{3B3FB7CB-DF87-481B-B71F-7B5E63E748BA}" destId="{34A8E196-C6AE-446C-B5A8-6B40D78D1AB1}" srcOrd="1" destOrd="0" parTransId="{BBF54112-D163-4F9A-84CB-05BA74AD4C0F}" sibTransId="{81AFAD75-31D4-417C-B748-FB8A2D7A6E95}"/>
    <dgm:cxn modelId="{14A33B81-20F6-4927-B1E8-E094F7283344}" srcId="{1035226E-AFEC-469B-AD75-C1BC19D73B40}" destId="{0D7E1794-04F8-4230-B9FA-EA78F2B69F28}" srcOrd="3" destOrd="0" parTransId="{D5069878-043F-42E9-B07D-4A20B98B3BD6}" sibTransId="{6590370D-A980-4A8B-BDF6-6CAB21D8EFD7}"/>
    <dgm:cxn modelId="{61696787-8C04-4C91-9996-706FB1B4773E}" srcId="{D269836A-0911-4735-83B6-93AC1BC3364B}" destId="{3C06013F-4175-45ED-9AB0-AC28F8FDA2D9}" srcOrd="0" destOrd="0" parTransId="{7EFB1AC3-8426-46D7-996A-6BF4E6B25E3C}" sibTransId="{87FD5275-EE0D-488C-A50F-304C0765D0B0}"/>
    <dgm:cxn modelId="{BF25328C-1ED3-4DC4-8E4D-50B303A9CCE8}" type="presOf" srcId="{1035226E-AFEC-469B-AD75-C1BC19D73B40}" destId="{0CBE4CF1-0BC7-46F7-8129-CF4D1D44F04B}" srcOrd="0" destOrd="0" presId="urn:microsoft.com/office/officeart/2005/8/layout/process5"/>
    <dgm:cxn modelId="{CC73879C-CD9D-4311-9E71-8258BBAC09E0}" srcId="{1035226E-AFEC-469B-AD75-C1BC19D73B40}" destId="{8F5C1AE8-F22E-4E7D-BC86-C213A9E74AD1}" srcOrd="2" destOrd="0" parTransId="{750C53D1-0E01-47D7-BC66-23B1C37662A4}" sibTransId="{262ECC17-656A-415A-9D50-C5CBD63BBD42}"/>
    <dgm:cxn modelId="{83C3609E-7F73-41AB-B552-452E6C99C666}" type="presOf" srcId="{6590370D-A980-4A8B-BDF6-6CAB21D8EFD7}" destId="{A9D2161C-3BFB-4BBC-9B33-B260EF41F2CF}" srcOrd="0" destOrd="0" presId="urn:microsoft.com/office/officeart/2005/8/layout/process5"/>
    <dgm:cxn modelId="{B32036AC-95C5-4EE5-8D99-0962AB431325}" type="presOf" srcId="{9254530F-211F-43AF-B654-EF77AE5B163C}" destId="{8388E694-F1B9-4BA2-95AF-23FCFECC8AE4}" srcOrd="0" destOrd="2" presId="urn:microsoft.com/office/officeart/2005/8/layout/process5"/>
    <dgm:cxn modelId="{F46B39B7-A8AF-430A-A19B-31B4BED23978}" srcId="{3B3FB7CB-DF87-481B-B71F-7B5E63E748BA}" destId="{E1E44F27-8ED2-4157-B852-6CD7A8F3FDD7}" srcOrd="0" destOrd="0" parTransId="{97F25C64-FBE6-4CF2-BCEB-3DBF9873A9AF}" sibTransId="{68C9878E-A3D4-48CF-BC49-39C7C49C78D6}"/>
    <dgm:cxn modelId="{01F7D3E0-84C6-45D9-9939-707DDA8F2CE0}" type="presOf" srcId="{6590370D-A980-4A8B-BDF6-6CAB21D8EFD7}" destId="{065C371F-FB29-422F-9595-BD97102ADE8B}" srcOrd="1" destOrd="0" presId="urn:microsoft.com/office/officeart/2005/8/layout/process5"/>
    <dgm:cxn modelId="{AB049BCE-9F91-47D1-B941-3A076FC54DDC}" srcId="{8F5C1AE8-F22E-4E7D-BC86-C213A9E74AD1}" destId="{A1382D02-580C-44E4-9165-1DB102329DA3}" srcOrd="0" destOrd="0" parTransId="{17A2EEBB-0FDB-4617-BEDB-C8818C8D432B}" sibTransId="{5E2A3D7A-7A5D-40D3-A05F-D9BF22414223}"/>
    <dgm:cxn modelId="{7CA7A8EE-E9CE-449D-9ADE-538C35213A9E}" type="presOf" srcId="{34A8E196-C6AE-446C-B5A8-6B40D78D1AB1}" destId="{5C68A065-ABFC-44F0-8EAA-C1440C09F2DB}" srcOrd="0" destOrd="2" presId="urn:microsoft.com/office/officeart/2005/8/layout/process5"/>
    <dgm:cxn modelId="{310A85F0-0A93-4DA2-AFB2-AF0FBB292B0F}" srcId="{1035226E-AFEC-469B-AD75-C1BC19D73B40}" destId="{81E8E119-11E3-4016-80A7-4B143AEB3E38}" srcOrd="0" destOrd="0" parTransId="{7921EB2F-DD9A-41EE-AC6B-D9E92FBCC094}" sibTransId="{664E4394-5402-48E4-BE44-F5CC8CBFEE58}"/>
    <dgm:cxn modelId="{FACA4DF1-2029-4324-AA00-00C44CC3B56E}" type="presOf" srcId="{8F5C1AE8-F22E-4E7D-BC86-C213A9E74AD1}" destId="{4054488B-9711-4271-BA8D-744E159D8A1E}" srcOrd="0" destOrd="0" presId="urn:microsoft.com/office/officeart/2005/8/layout/process5"/>
    <dgm:cxn modelId="{557C34D5-89E1-4D46-8732-451523647D26}" type="presOf" srcId="{262ECC17-656A-415A-9D50-C5CBD63BBD42}" destId="{8FB8093A-B6F4-4987-AF72-C9DA8F080A67}" srcOrd="0" destOrd="0" presId="urn:microsoft.com/office/officeart/2005/8/layout/process5"/>
    <dgm:cxn modelId="{E92658F6-091A-4187-B5E6-99CD0D4D84F1}" type="presOf" srcId="{1AE92C8C-9B7D-4D08-A96A-19390C8B0B94}" destId="{4054488B-9711-4271-BA8D-744E159D8A1E}" srcOrd="0" destOrd="2" presId="urn:microsoft.com/office/officeart/2005/8/layout/process5"/>
    <dgm:cxn modelId="{627D2558-2108-45E7-8346-9B0CEE375956}" type="presParOf" srcId="{0CBE4CF1-0BC7-46F7-8129-CF4D1D44F04B}" destId="{5C08F127-15FC-449A-917A-6EDBE5D7F873}" srcOrd="0" destOrd="0" presId="urn:microsoft.com/office/officeart/2005/8/layout/process5"/>
    <dgm:cxn modelId="{6E89B7A0-AFDB-47AB-B3D7-5F38BC53ED4A}" type="presParOf" srcId="{0CBE4CF1-0BC7-46F7-8129-CF4D1D44F04B}" destId="{0EB71A91-A509-4B7D-BC17-9808760C0E39}" srcOrd="1" destOrd="0" presId="urn:microsoft.com/office/officeart/2005/8/layout/process5"/>
    <dgm:cxn modelId="{0A518F87-15D4-413A-BC35-BEA1E9389B4D}" type="presParOf" srcId="{0EB71A91-A509-4B7D-BC17-9808760C0E39}" destId="{85D22EB6-1F3A-4999-8319-54011A537453}" srcOrd="0" destOrd="0" presId="urn:microsoft.com/office/officeart/2005/8/layout/process5"/>
    <dgm:cxn modelId="{731714C8-66B9-45F1-9444-AB80FF35BF73}" type="presParOf" srcId="{0CBE4CF1-0BC7-46F7-8129-CF4D1D44F04B}" destId="{8388E694-F1B9-4BA2-95AF-23FCFECC8AE4}" srcOrd="2" destOrd="0" presId="urn:microsoft.com/office/officeart/2005/8/layout/process5"/>
    <dgm:cxn modelId="{F54C98AB-3C35-4DBC-9EAA-722D45B099C5}" type="presParOf" srcId="{0CBE4CF1-0BC7-46F7-8129-CF4D1D44F04B}" destId="{621C7782-0A4C-4AF7-85C1-24C1C0AF5C9C}" srcOrd="3" destOrd="0" presId="urn:microsoft.com/office/officeart/2005/8/layout/process5"/>
    <dgm:cxn modelId="{0BBDF8C2-9DA1-47F8-B4BA-30A18EC003EB}" type="presParOf" srcId="{621C7782-0A4C-4AF7-85C1-24C1C0AF5C9C}" destId="{D8582844-39DD-416A-A2B6-647E96B757AD}" srcOrd="0" destOrd="0" presId="urn:microsoft.com/office/officeart/2005/8/layout/process5"/>
    <dgm:cxn modelId="{182E3A97-763E-46CE-AE1E-A77DF71E1052}" type="presParOf" srcId="{0CBE4CF1-0BC7-46F7-8129-CF4D1D44F04B}" destId="{4054488B-9711-4271-BA8D-744E159D8A1E}" srcOrd="4" destOrd="0" presId="urn:microsoft.com/office/officeart/2005/8/layout/process5"/>
    <dgm:cxn modelId="{5E5C4C07-F6B4-45FF-937B-3D30169409E5}" type="presParOf" srcId="{0CBE4CF1-0BC7-46F7-8129-CF4D1D44F04B}" destId="{8FB8093A-B6F4-4987-AF72-C9DA8F080A67}" srcOrd="5" destOrd="0" presId="urn:microsoft.com/office/officeart/2005/8/layout/process5"/>
    <dgm:cxn modelId="{D7EBB013-49BE-4C58-8C6D-A7909C9FA957}" type="presParOf" srcId="{8FB8093A-B6F4-4987-AF72-C9DA8F080A67}" destId="{73F53CEC-D6B1-41C7-B8BE-297BAAAA77D9}" srcOrd="0" destOrd="0" presId="urn:microsoft.com/office/officeart/2005/8/layout/process5"/>
    <dgm:cxn modelId="{962557E1-8834-41D8-BB64-48068BEFCDF3}" type="presParOf" srcId="{0CBE4CF1-0BC7-46F7-8129-CF4D1D44F04B}" destId="{62653BE7-C4AE-446D-B1A3-B23BAD35C5E1}" srcOrd="6" destOrd="0" presId="urn:microsoft.com/office/officeart/2005/8/layout/process5"/>
    <dgm:cxn modelId="{B6191CC4-AFA2-46B0-9A4F-31F4C322B945}" type="presParOf" srcId="{0CBE4CF1-0BC7-46F7-8129-CF4D1D44F04B}" destId="{A9D2161C-3BFB-4BBC-9B33-B260EF41F2CF}" srcOrd="7" destOrd="0" presId="urn:microsoft.com/office/officeart/2005/8/layout/process5"/>
    <dgm:cxn modelId="{BB7F993B-87CB-48E7-8AE5-D4E1A0B2782A}" type="presParOf" srcId="{A9D2161C-3BFB-4BBC-9B33-B260EF41F2CF}" destId="{065C371F-FB29-422F-9595-BD97102ADE8B}" srcOrd="0" destOrd="0" presId="urn:microsoft.com/office/officeart/2005/8/layout/process5"/>
    <dgm:cxn modelId="{0DE3A15E-EDA6-4CDE-A001-F06B88FCA2AC}" type="presParOf" srcId="{0CBE4CF1-0BC7-46F7-8129-CF4D1D44F04B}" destId="{5C68A065-ABFC-44F0-8EAA-C1440C09F2D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CAFFB6-DB15-4C42-9FC6-AFB61BAF2D4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6E566C-DB74-48AD-B096-438F6B0E4564}">
      <dgm:prSet/>
      <dgm:spPr/>
      <dgm:t>
        <a:bodyPr/>
        <a:lstStyle/>
        <a:p>
          <a:r>
            <a:rPr lang="en-US" dirty="0"/>
            <a:t>The Random Forest Model's goal is to combine smaller models to make better predictions </a:t>
          </a:r>
        </a:p>
      </dgm:t>
    </dgm:pt>
    <dgm:pt modelId="{5339E005-E64F-4223-B773-A453D58DCB6F}" type="parTrans" cxnId="{A3035E63-81E6-4503-A48B-D3949D9F1D29}">
      <dgm:prSet/>
      <dgm:spPr/>
      <dgm:t>
        <a:bodyPr/>
        <a:lstStyle/>
        <a:p>
          <a:endParaRPr lang="en-US"/>
        </a:p>
      </dgm:t>
    </dgm:pt>
    <dgm:pt modelId="{23682A85-F773-4116-BA86-1836E39D1B32}" type="sibTrans" cxnId="{A3035E63-81E6-4503-A48B-D3949D9F1D29}">
      <dgm:prSet/>
      <dgm:spPr/>
      <dgm:t>
        <a:bodyPr/>
        <a:lstStyle/>
        <a:p>
          <a:endParaRPr lang="en-US"/>
        </a:p>
      </dgm:t>
    </dgm:pt>
    <dgm:pt modelId="{2E067BBD-94D3-456A-98EB-4B73AFEBEA19}">
      <dgm:prSet/>
      <dgm:spPr/>
      <dgm:t>
        <a:bodyPr/>
        <a:lstStyle/>
        <a:p>
          <a:r>
            <a:rPr lang="en-US" dirty="0"/>
            <a:t>The Random Forest Model that was created predicted an Accuracy score of around 92% </a:t>
          </a:r>
        </a:p>
      </dgm:t>
    </dgm:pt>
    <dgm:pt modelId="{2D8035D0-01B7-46D9-A5DC-EAE859AC659D}" type="parTrans" cxnId="{A2E1F837-77B5-431B-BEF4-B91EE4133012}">
      <dgm:prSet/>
      <dgm:spPr/>
      <dgm:t>
        <a:bodyPr/>
        <a:lstStyle/>
        <a:p>
          <a:endParaRPr lang="en-US"/>
        </a:p>
      </dgm:t>
    </dgm:pt>
    <dgm:pt modelId="{50C4A2E2-8A2C-439D-8238-B0E0003A501B}" type="sibTrans" cxnId="{A2E1F837-77B5-431B-BEF4-B91EE4133012}">
      <dgm:prSet/>
      <dgm:spPr/>
      <dgm:t>
        <a:bodyPr/>
        <a:lstStyle/>
        <a:p>
          <a:endParaRPr lang="en-US"/>
        </a:p>
      </dgm:t>
    </dgm:pt>
    <dgm:pt modelId="{EFFC02BB-A406-4F06-B2D2-4D6E41B0589A}">
      <dgm:prSet/>
      <dgm:spPr/>
      <dgm:t>
        <a:bodyPr/>
        <a:lstStyle/>
        <a:p>
          <a:r>
            <a:rPr lang="en-US" dirty="0"/>
            <a:t>To calculate the precision score, a confusion matrix was created to see how the model performs for each class </a:t>
          </a:r>
        </a:p>
      </dgm:t>
    </dgm:pt>
    <dgm:pt modelId="{B6FECEED-5461-4CAA-B9C3-6F43A8EB52C5}" type="parTrans" cxnId="{8C40E975-64D5-4DC2-ABF6-DD66996A6F6C}">
      <dgm:prSet/>
      <dgm:spPr/>
      <dgm:t>
        <a:bodyPr/>
        <a:lstStyle/>
        <a:p>
          <a:endParaRPr lang="en-US"/>
        </a:p>
      </dgm:t>
    </dgm:pt>
    <dgm:pt modelId="{2BA91173-A80A-45D3-963A-1E2F4E50F0BE}" type="sibTrans" cxnId="{8C40E975-64D5-4DC2-ABF6-DD66996A6F6C}">
      <dgm:prSet/>
      <dgm:spPr/>
      <dgm:t>
        <a:bodyPr/>
        <a:lstStyle/>
        <a:p>
          <a:endParaRPr lang="en-US"/>
        </a:p>
      </dgm:t>
    </dgm:pt>
    <dgm:pt modelId="{2251C1E4-B344-45E8-A2A6-CC88972F2913}">
      <dgm:prSet/>
      <dgm:spPr/>
      <dgm:t>
        <a:bodyPr/>
        <a:lstStyle/>
        <a:p>
          <a:r>
            <a:rPr lang="en-US" dirty="0"/>
            <a:t>The confusion matrix was able to search the model thoroughly highlighting important information that helped look into potential biases or imbalances in the models predictions</a:t>
          </a:r>
        </a:p>
      </dgm:t>
    </dgm:pt>
    <dgm:pt modelId="{EE71977D-094A-4D46-9D95-87B4EE9E1C39}" type="parTrans" cxnId="{1364931C-42D0-49D6-85C5-9179D1156AF1}">
      <dgm:prSet/>
      <dgm:spPr/>
      <dgm:t>
        <a:bodyPr/>
        <a:lstStyle/>
        <a:p>
          <a:endParaRPr lang="en-US"/>
        </a:p>
      </dgm:t>
    </dgm:pt>
    <dgm:pt modelId="{5DB83864-6865-4990-BDEB-2686F4AE6239}" type="sibTrans" cxnId="{1364931C-42D0-49D6-85C5-9179D1156AF1}">
      <dgm:prSet/>
      <dgm:spPr/>
      <dgm:t>
        <a:bodyPr/>
        <a:lstStyle/>
        <a:p>
          <a:endParaRPr lang="en-US"/>
        </a:p>
      </dgm:t>
    </dgm:pt>
    <dgm:pt modelId="{7D2D6107-C2EF-4A24-873A-F58FFE742F8D}" type="pres">
      <dgm:prSet presAssocID="{90CAFFB6-DB15-4C42-9FC6-AFB61BAF2D42}" presName="linearFlow" presStyleCnt="0">
        <dgm:presLayoutVars>
          <dgm:dir/>
          <dgm:resizeHandles val="exact"/>
        </dgm:presLayoutVars>
      </dgm:prSet>
      <dgm:spPr/>
    </dgm:pt>
    <dgm:pt modelId="{4F88440C-1390-4480-A457-E267689AFA62}" type="pres">
      <dgm:prSet presAssocID="{736E566C-DB74-48AD-B096-438F6B0E4564}" presName="composite" presStyleCnt="0"/>
      <dgm:spPr/>
    </dgm:pt>
    <dgm:pt modelId="{8930C186-850A-4FB3-9441-206ADC8BAF16}" type="pres">
      <dgm:prSet presAssocID="{736E566C-DB74-48AD-B096-438F6B0E4564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extLst>
        <a:ext uri="{E40237B7-FDA0-4F09-8148-C483321AD2D9}">
          <dgm14:cNvPr xmlns:dgm14="http://schemas.microsoft.com/office/drawing/2010/diagram" id="0" name="" descr="Paper head with rainbow gears"/>
        </a:ext>
      </dgm:extLst>
    </dgm:pt>
    <dgm:pt modelId="{2EDF7F43-4E78-4C01-8D44-F4BCB46C1FE9}" type="pres">
      <dgm:prSet presAssocID="{736E566C-DB74-48AD-B096-438F6B0E4564}" presName="txShp" presStyleLbl="node1" presStyleIdx="0" presStyleCnt="4">
        <dgm:presLayoutVars>
          <dgm:bulletEnabled val="1"/>
        </dgm:presLayoutVars>
      </dgm:prSet>
      <dgm:spPr/>
    </dgm:pt>
    <dgm:pt modelId="{ECE31DB2-98BA-46BC-85A2-13FD6CFA7EF8}" type="pres">
      <dgm:prSet presAssocID="{23682A85-F773-4116-BA86-1836E39D1B32}" presName="spacing" presStyleCnt="0"/>
      <dgm:spPr/>
    </dgm:pt>
    <dgm:pt modelId="{2181B54A-B27E-4185-9C5E-D0EF13FD63C1}" type="pres">
      <dgm:prSet presAssocID="{2E067BBD-94D3-456A-98EB-4B73AFEBEA19}" presName="composite" presStyleCnt="0"/>
      <dgm:spPr/>
    </dgm:pt>
    <dgm:pt modelId="{CCC5EBDB-FCF8-42C4-A0B5-1072AE1FDAB0}" type="pres">
      <dgm:prSet presAssocID="{2E067BBD-94D3-456A-98EB-4B73AFEBEA19}" presName="imgShp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A colorful powder blust"/>
        </a:ext>
      </dgm:extLst>
    </dgm:pt>
    <dgm:pt modelId="{61B75C6D-4C79-4686-A322-E8DED9927CAB}" type="pres">
      <dgm:prSet presAssocID="{2E067BBD-94D3-456A-98EB-4B73AFEBEA19}" presName="txShp" presStyleLbl="node1" presStyleIdx="1" presStyleCnt="4">
        <dgm:presLayoutVars>
          <dgm:bulletEnabled val="1"/>
        </dgm:presLayoutVars>
      </dgm:prSet>
      <dgm:spPr/>
    </dgm:pt>
    <dgm:pt modelId="{1B2848DE-6FB1-4A4C-8160-A335C585F1F5}" type="pres">
      <dgm:prSet presAssocID="{50C4A2E2-8A2C-439D-8238-B0E0003A501B}" presName="spacing" presStyleCnt="0"/>
      <dgm:spPr/>
    </dgm:pt>
    <dgm:pt modelId="{3BFA4100-0D3C-4592-B427-2652D7285A01}" type="pres">
      <dgm:prSet presAssocID="{EFFC02BB-A406-4F06-B2D2-4D6E41B0589A}" presName="composite" presStyleCnt="0"/>
      <dgm:spPr/>
    </dgm:pt>
    <dgm:pt modelId="{73823C33-36CD-4ED9-8F16-C441A3CEB3CA}" type="pres">
      <dgm:prSet presAssocID="{EFFC02BB-A406-4F06-B2D2-4D6E41B0589A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uzzles in brain"/>
        </a:ext>
      </dgm:extLst>
    </dgm:pt>
    <dgm:pt modelId="{69FA5092-FAA4-467E-AA1B-192CD9BFA30B}" type="pres">
      <dgm:prSet presAssocID="{EFFC02BB-A406-4F06-B2D2-4D6E41B0589A}" presName="txShp" presStyleLbl="node1" presStyleIdx="2" presStyleCnt="4">
        <dgm:presLayoutVars>
          <dgm:bulletEnabled val="1"/>
        </dgm:presLayoutVars>
      </dgm:prSet>
      <dgm:spPr/>
    </dgm:pt>
    <dgm:pt modelId="{A9916182-3365-406F-A0A3-2C1D4A86F7B8}" type="pres">
      <dgm:prSet presAssocID="{2BA91173-A80A-45D3-963A-1E2F4E50F0BE}" presName="spacing" presStyleCnt="0"/>
      <dgm:spPr/>
    </dgm:pt>
    <dgm:pt modelId="{EB18FE95-7C6A-4F1E-AABD-4DFA309D8AB1}" type="pres">
      <dgm:prSet presAssocID="{2251C1E4-B344-45E8-A2A6-CC88972F2913}" presName="composite" presStyleCnt="0"/>
      <dgm:spPr/>
    </dgm:pt>
    <dgm:pt modelId="{8956A624-C93F-4F47-9E9A-99FAEC53D7AC}" type="pres">
      <dgm:prSet presAssocID="{2251C1E4-B344-45E8-A2A6-CC88972F2913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 outline"/>
        </a:ext>
      </dgm:extLst>
    </dgm:pt>
    <dgm:pt modelId="{F20A6B1A-04F0-4544-9B5C-F9CC9AAEF33F}" type="pres">
      <dgm:prSet presAssocID="{2251C1E4-B344-45E8-A2A6-CC88972F2913}" presName="txShp" presStyleLbl="node1" presStyleIdx="3" presStyleCnt="4">
        <dgm:presLayoutVars>
          <dgm:bulletEnabled val="1"/>
        </dgm:presLayoutVars>
      </dgm:prSet>
      <dgm:spPr/>
    </dgm:pt>
  </dgm:ptLst>
  <dgm:cxnLst>
    <dgm:cxn modelId="{1364931C-42D0-49D6-85C5-9179D1156AF1}" srcId="{90CAFFB6-DB15-4C42-9FC6-AFB61BAF2D42}" destId="{2251C1E4-B344-45E8-A2A6-CC88972F2913}" srcOrd="3" destOrd="0" parTransId="{EE71977D-094A-4D46-9D95-87B4EE9E1C39}" sibTransId="{5DB83864-6865-4990-BDEB-2686F4AE6239}"/>
    <dgm:cxn modelId="{A2E1F837-77B5-431B-BEF4-B91EE4133012}" srcId="{90CAFFB6-DB15-4C42-9FC6-AFB61BAF2D42}" destId="{2E067BBD-94D3-456A-98EB-4B73AFEBEA19}" srcOrd="1" destOrd="0" parTransId="{2D8035D0-01B7-46D9-A5DC-EAE859AC659D}" sibTransId="{50C4A2E2-8A2C-439D-8238-B0E0003A501B}"/>
    <dgm:cxn modelId="{044DF061-180E-457F-A871-D5AE2A2E8CD1}" type="presOf" srcId="{2E067BBD-94D3-456A-98EB-4B73AFEBEA19}" destId="{61B75C6D-4C79-4686-A322-E8DED9927CAB}" srcOrd="0" destOrd="0" presId="urn:microsoft.com/office/officeart/2005/8/layout/vList3"/>
    <dgm:cxn modelId="{A3035E63-81E6-4503-A48B-D3949D9F1D29}" srcId="{90CAFFB6-DB15-4C42-9FC6-AFB61BAF2D42}" destId="{736E566C-DB74-48AD-B096-438F6B0E4564}" srcOrd="0" destOrd="0" parTransId="{5339E005-E64F-4223-B773-A453D58DCB6F}" sibTransId="{23682A85-F773-4116-BA86-1836E39D1B32}"/>
    <dgm:cxn modelId="{85B32068-E546-40C5-8EB1-C5E403A5D3F2}" type="presOf" srcId="{2251C1E4-B344-45E8-A2A6-CC88972F2913}" destId="{F20A6B1A-04F0-4544-9B5C-F9CC9AAEF33F}" srcOrd="0" destOrd="0" presId="urn:microsoft.com/office/officeart/2005/8/layout/vList3"/>
    <dgm:cxn modelId="{8C40E975-64D5-4DC2-ABF6-DD66996A6F6C}" srcId="{90CAFFB6-DB15-4C42-9FC6-AFB61BAF2D42}" destId="{EFFC02BB-A406-4F06-B2D2-4D6E41B0589A}" srcOrd="2" destOrd="0" parTransId="{B6FECEED-5461-4CAA-B9C3-6F43A8EB52C5}" sibTransId="{2BA91173-A80A-45D3-963A-1E2F4E50F0BE}"/>
    <dgm:cxn modelId="{B9B793BD-FC5D-423D-88A7-76F48B1BA5F7}" type="presOf" srcId="{736E566C-DB74-48AD-B096-438F6B0E4564}" destId="{2EDF7F43-4E78-4C01-8D44-F4BCB46C1FE9}" srcOrd="0" destOrd="0" presId="urn:microsoft.com/office/officeart/2005/8/layout/vList3"/>
    <dgm:cxn modelId="{0FFB64EC-92F2-4587-B70F-396C9518173E}" type="presOf" srcId="{EFFC02BB-A406-4F06-B2D2-4D6E41B0589A}" destId="{69FA5092-FAA4-467E-AA1B-192CD9BFA30B}" srcOrd="0" destOrd="0" presId="urn:microsoft.com/office/officeart/2005/8/layout/vList3"/>
    <dgm:cxn modelId="{648F5BF4-6623-4931-89D8-0A02E808A94E}" type="presOf" srcId="{90CAFFB6-DB15-4C42-9FC6-AFB61BAF2D42}" destId="{7D2D6107-C2EF-4A24-873A-F58FFE742F8D}" srcOrd="0" destOrd="0" presId="urn:microsoft.com/office/officeart/2005/8/layout/vList3"/>
    <dgm:cxn modelId="{D0C535A5-6EB6-4732-ADB4-F67C1974C1D2}" type="presParOf" srcId="{7D2D6107-C2EF-4A24-873A-F58FFE742F8D}" destId="{4F88440C-1390-4480-A457-E267689AFA62}" srcOrd="0" destOrd="0" presId="urn:microsoft.com/office/officeart/2005/8/layout/vList3"/>
    <dgm:cxn modelId="{5ADB0B5A-E44B-4784-BF9C-827D1A4A48D4}" type="presParOf" srcId="{4F88440C-1390-4480-A457-E267689AFA62}" destId="{8930C186-850A-4FB3-9441-206ADC8BAF16}" srcOrd="0" destOrd="0" presId="urn:microsoft.com/office/officeart/2005/8/layout/vList3"/>
    <dgm:cxn modelId="{F2A4D34F-3AED-459F-8448-87F550CA516C}" type="presParOf" srcId="{4F88440C-1390-4480-A457-E267689AFA62}" destId="{2EDF7F43-4E78-4C01-8D44-F4BCB46C1FE9}" srcOrd="1" destOrd="0" presId="urn:microsoft.com/office/officeart/2005/8/layout/vList3"/>
    <dgm:cxn modelId="{4281CBA5-30DF-4CB9-8270-E93D036249BF}" type="presParOf" srcId="{7D2D6107-C2EF-4A24-873A-F58FFE742F8D}" destId="{ECE31DB2-98BA-46BC-85A2-13FD6CFA7EF8}" srcOrd="1" destOrd="0" presId="urn:microsoft.com/office/officeart/2005/8/layout/vList3"/>
    <dgm:cxn modelId="{A184E882-8046-43D7-A1AB-FA2D4F5F49FB}" type="presParOf" srcId="{7D2D6107-C2EF-4A24-873A-F58FFE742F8D}" destId="{2181B54A-B27E-4185-9C5E-D0EF13FD63C1}" srcOrd="2" destOrd="0" presId="urn:microsoft.com/office/officeart/2005/8/layout/vList3"/>
    <dgm:cxn modelId="{83E9603E-B971-4C5C-9CE6-3D37DCE1EA29}" type="presParOf" srcId="{2181B54A-B27E-4185-9C5E-D0EF13FD63C1}" destId="{CCC5EBDB-FCF8-42C4-A0B5-1072AE1FDAB0}" srcOrd="0" destOrd="0" presId="urn:microsoft.com/office/officeart/2005/8/layout/vList3"/>
    <dgm:cxn modelId="{628DDCFE-8855-4542-A9C7-FAC37B7758DA}" type="presParOf" srcId="{2181B54A-B27E-4185-9C5E-D0EF13FD63C1}" destId="{61B75C6D-4C79-4686-A322-E8DED9927CAB}" srcOrd="1" destOrd="0" presId="urn:microsoft.com/office/officeart/2005/8/layout/vList3"/>
    <dgm:cxn modelId="{3C0B7E8A-C0B3-46B7-B4F3-4381762713F3}" type="presParOf" srcId="{7D2D6107-C2EF-4A24-873A-F58FFE742F8D}" destId="{1B2848DE-6FB1-4A4C-8160-A335C585F1F5}" srcOrd="3" destOrd="0" presId="urn:microsoft.com/office/officeart/2005/8/layout/vList3"/>
    <dgm:cxn modelId="{6D2AAC19-9563-423F-B725-FB15B3D13EFD}" type="presParOf" srcId="{7D2D6107-C2EF-4A24-873A-F58FFE742F8D}" destId="{3BFA4100-0D3C-4592-B427-2652D7285A01}" srcOrd="4" destOrd="0" presId="urn:microsoft.com/office/officeart/2005/8/layout/vList3"/>
    <dgm:cxn modelId="{786261CB-425C-47ED-8210-C6D1FD48E5DC}" type="presParOf" srcId="{3BFA4100-0D3C-4592-B427-2652D7285A01}" destId="{73823C33-36CD-4ED9-8F16-C441A3CEB3CA}" srcOrd="0" destOrd="0" presId="urn:microsoft.com/office/officeart/2005/8/layout/vList3"/>
    <dgm:cxn modelId="{E9008C31-4622-4DF5-8326-66C15F568DBC}" type="presParOf" srcId="{3BFA4100-0D3C-4592-B427-2652D7285A01}" destId="{69FA5092-FAA4-467E-AA1B-192CD9BFA30B}" srcOrd="1" destOrd="0" presId="urn:microsoft.com/office/officeart/2005/8/layout/vList3"/>
    <dgm:cxn modelId="{FDD2449B-2771-47FA-BED7-02C8A7B5D737}" type="presParOf" srcId="{7D2D6107-C2EF-4A24-873A-F58FFE742F8D}" destId="{A9916182-3365-406F-A0A3-2C1D4A86F7B8}" srcOrd="5" destOrd="0" presId="urn:microsoft.com/office/officeart/2005/8/layout/vList3"/>
    <dgm:cxn modelId="{324129FE-A33C-4F44-A5E8-25B7AC4A975C}" type="presParOf" srcId="{7D2D6107-C2EF-4A24-873A-F58FFE742F8D}" destId="{EB18FE95-7C6A-4F1E-AABD-4DFA309D8AB1}" srcOrd="6" destOrd="0" presId="urn:microsoft.com/office/officeart/2005/8/layout/vList3"/>
    <dgm:cxn modelId="{FA1F7C56-CA1A-4844-B65B-1C31086101D0}" type="presParOf" srcId="{EB18FE95-7C6A-4F1E-AABD-4DFA309D8AB1}" destId="{8956A624-C93F-4F47-9E9A-99FAEC53D7AC}" srcOrd="0" destOrd="0" presId="urn:microsoft.com/office/officeart/2005/8/layout/vList3"/>
    <dgm:cxn modelId="{4FDB49EE-FBDE-40D4-8A10-0D27622B40FE}" type="presParOf" srcId="{EB18FE95-7C6A-4F1E-AABD-4DFA309D8AB1}" destId="{F20A6B1A-04F0-4544-9B5C-F9CC9AAEF33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D4F914-2849-41AE-AAAF-05AD513D50CF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2E7A3F-0DFA-46D5-9BDE-C119FA5A174C}">
      <dgm:prSet/>
      <dgm:spPr/>
      <dgm:t>
        <a:bodyPr/>
        <a:lstStyle/>
        <a:p>
          <a:r>
            <a:rPr lang="en-US" dirty="0" err="1"/>
            <a:t>BiLSTM</a:t>
          </a:r>
          <a:r>
            <a:rPr lang="en-US" dirty="0"/>
            <a:t> with Trainable Embedding</a:t>
          </a:r>
        </a:p>
      </dgm:t>
    </dgm:pt>
    <dgm:pt modelId="{77378A86-910D-4B6B-928C-D07409346DA1}" type="parTrans" cxnId="{72B6037E-DAF2-4E6B-8280-42B021A8196D}">
      <dgm:prSet/>
      <dgm:spPr/>
      <dgm:t>
        <a:bodyPr/>
        <a:lstStyle/>
        <a:p>
          <a:endParaRPr lang="en-US"/>
        </a:p>
      </dgm:t>
    </dgm:pt>
    <dgm:pt modelId="{DFD34AF9-271F-4F4D-A56B-62646DEB9D57}" type="sibTrans" cxnId="{72B6037E-DAF2-4E6B-8280-42B021A8196D}">
      <dgm:prSet/>
      <dgm:spPr/>
      <dgm:t>
        <a:bodyPr/>
        <a:lstStyle/>
        <a:p>
          <a:endParaRPr lang="en-US"/>
        </a:p>
      </dgm:t>
    </dgm:pt>
    <dgm:pt modelId="{6B5C4275-5CDF-4032-A51F-0682A5B6FD52}">
      <dgm:prSet/>
      <dgm:spPr/>
      <dgm:t>
        <a:bodyPr/>
        <a:lstStyle/>
        <a:p>
          <a:r>
            <a:rPr lang="en-US" dirty="0" err="1"/>
            <a:t>BiLSTM</a:t>
          </a:r>
          <a:r>
            <a:rPr lang="en-US" dirty="0"/>
            <a:t> with Pre-trained Embedding(</a:t>
          </a:r>
          <a:r>
            <a:rPr lang="en-US" dirty="0" err="1"/>
            <a:t>GLoVe</a:t>
          </a:r>
          <a:r>
            <a:rPr lang="en-US" dirty="0"/>
            <a:t>)</a:t>
          </a:r>
        </a:p>
      </dgm:t>
    </dgm:pt>
    <dgm:pt modelId="{603E54E9-46BF-48FD-9672-E395C6CABE5E}" type="parTrans" cxnId="{4D460DE1-DDA3-4F5C-93FD-8436DE5961FA}">
      <dgm:prSet/>
      <dgm:spPr/>
      <dgm:t>
        <a:bodyPr/>
        <a:lstStyle/>
        <a:p>
          <a:endParaRPr lang="en-US"/>
        </a:p>
      </dgm:t>
    </dgm:pt>
    <dgm:pt modelId="{057C19B7-762D-4F42-B362-01905396824A}" type="sibTrans" cxnId="{4D460DE1-DDA3-4F5C-93FD-8436DE5961FA}">
      <dgm:prSet/>
      <dgm:spPr/>
      <dgm:t>
        <a:bodyPr/>
        <a:lstStyle/>
        <a:p>
          <a:endParaRPr lang="en-US"/>
        </a:p>
      </dgm:t>
    </dgm:pt>
    <dgm:pt modelId="{79EDFA28-A446-4EE4-9B6A-E1337C3842DA}" type="pres">
      <dgm:prSet presAssocID="{4AD4F914-2849-41AE-AAAF-05AD513D50CF}" presName="diagram" presStyleCnt="0">
        <dgm:presLayoutVars>
          <dgm:dir/>
          <dgm:resizeHandles val="exact"/>
        </dgm:presLayoutVars>
      </dgm:prSet>
      <dgm:spPr/>
    </dgm:pt>
    <dgm:pt modelId="{F1282CBD-5CB9-4F42-811A-737A6960146F}" type="pres">
      <dgm:prSet presAssocID="{0A2E7A3F-0DFA-46D5-9BDE-C119FA5A174C}" presName="node" presStyleLbl="node1" presStyleIdx="0" presStyleCnt="2">
        <dgm:presLayoutVars>
          <dgm:bulletEnabled val="1"/>
        </dgm:presLayoutVars>
      </dgm:prSet>
      <dgm:spPr/>
    </dgm:pt>
    <dgm:pt modelId="{E9F95247-8641-4584-96D3-90F7E2E073AE}" type="pres">
      <dgm:prSet presAssocID="{DFD34AF9-271F-4F4D-A56B-62646DEB9D57}" presName="sibTrans" presStyleCnt="0"/>
      <dgm:spPr/>
    </dgm:pt>
    <dgm:pt modelId="{C93D2479-5B6E-45EF-A438-49D4506C3FAB}" type="pres">
      <dgm:prSet presAssocID="{6B5C4275-5CDF-4032-A51F-0682A5B6FD52}" presName="node" presStyleLbl="node1" presStyleIdx="1" presStyleCnt="2">
        <dgm:presLayoutVars>
          <dgm:bulletEnabled val="1"/>
        </dgm:presLayoutVars>
      </dgm:prSet>
      <dgm:spPr/>
    </dgm:pt>
  </dgm:ptLst>
  <dgm:cxnLst>
    <dgm:cxn modelId="{1383026C-5B4E-4C5F-91D9-500A4E71AD51}" type="presOf" srcId="{4AD4F914-2849-41AE-AAAF-05AD513D50CF}" destId="{79EDFA28-A446-4EE4-9B6A-E1337C3842DA}" srcOrd="0" destOrd="0" presId="urn:microsoft.com/office/officeart/2005/8/layout/default"/>
    <dgm:cxn modelId="{4E613756-06AF-4D5F-B648-EB2F794A9D82}" type="presOf" srcId="{0A2E7A3F-0DFA-46D5-9BDE-C119FA5A174C}" destId="{F1282CBD-5CB9-4F42-811A-737A6960146F}" srcOrd="0" destOrd="0" presId="urn:microsoft.com/office/officeart/2005/8/layout/default"/>
    <dgm:cxn modelId="{72B6037E-DAF2-4E6B-8280-42B021A8196D}" srcId="{4AD4F914-2849-41AE-AAAF-05AD513D50CF}" destId="{0A2E7A3F-0DFA-46D5-9BDE-C119FA5A174C}" srcOrd="0" destOrd="0" parTransId="{77378A86-910D-4B6B-928C-D07409346DA1}" sibTransId="{DFD34AF9-271F-4F4D-A56B-62646DEB9D57}"/>
    <dgm:cxn modelId="{4D460DE1-DDA3-4F5C-93FD-8436DE5961FA}" srcId="{4AD4F914-2849-41AE-AAAF-05AD513D50CF}" destId="{6B5C4275-5CDF-4032-A51F-0682A5B6FD52}" srcOrd="1" destOrd="0" parTransId="{603E54E9-46BF-48FD-9672-E395C6CABE5E}" sibTransId="{057C19B7-762D-4F42-B362-01905396824A}"/>
    <dgm:cxn modelId="{6E348AF5-301B-4616-B5F3-5C94478476A2}" type="presOf" srcId="{6B5C4275-5CDF-4032-A51F-0682A5B6FD52}" destId="{C93D2479-5B6E-45EF-A438-49D4506C3FAB}" srcOrd="0" destOrd="0" presId="urn:microsoft.com/office/officeart/2005/8/layout/default"/>
    <dgm:cxn modelId="{6B111812-935F-4B40-A0CA-080095A41583}" type="presParOf" srcId="{79EDFA28-A446-4EE4-9B6A-E1337C3842DA}" destId="{F1282CBD-5CB9-4F42-811A-737A6960146F}" srcOrd="0" destOrd="0" presId="urn:microsoft.com/office/officeart/2005/8/layout/default"/>
    <dgm:cxn modelId="{7E50D379-160B-4E1D-A497-CBC942BDC71C}" type="presParOf" srcId="{79EDFA28-A446-4EE4-9B6A-E1337C3842DA}" destId="{E9F95247-8641-4584-96D3-90F7E2E073AE}" srcOrd="1" destOrd="0" presId="urn:microsoft.com/office/officeart/2005/8/layout/default"/>
    <dgm:cxn modelId="{9980E6F5-C2C4-4949-BB9B-9120C75B4EC1}" type="presParOf" srcId="{79EDFA28-A446-4EE4-9B6A-E1337C3842DA}" destId="{C93D2479-5B6E-45EF-A438-49D4506C3FA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2C46D5-AF61-4A9D-8587-956FD680201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FB8DAE88-7771-4367-B8DE-5F174719F7EB}">
      <dgm:prSet/>
      <dgm:spPr/>
      <dgm:t>
        <a:bodyPr/>
        <a:lstStyle/>
        <a:p>
          <a:r>
            <a:rPr lang="en-US"/>
            <a:t>BiLSTM with non-trained vector  accuracy is 0.9071.</a:t>
          </a:r>
        </a:p>
      </dgm:t>
    </dgm:pt>
    <dgm:pt modelId="{92BB5C27-D8A7-45D3-AE77-34BFC2B85D6A}" type="parTrans" cxnId="{17A93A34-D51D-456D-B5EB-F2F17899A984}">
      <dgm:prSet/>
      <dgm:spPr/>
      <dgm:t>
        <a:bodyPr/>
        <a:lstStyle/>
        <a:p>
          <a:endParaRPr lang="en-US"/>
        </a:p>
      </dgm:t>
    </dgm:pt>
    <dgm:pt modelId="{84DB1266-E7F3-4CF9-9880-0AC146B9490B}" type="sibTrans" cxnId="{17A93A34-D51D-456D-B5EB-F2F17899A984}">
      <dgm:prSet/>
      <dgm:spPr/>
      <dgm:t>
        <a:bodyPr/>
        <a:lstStyle/>
        <a:p>
          <a:endParaRPr lang="en-US"/>
        </a:p>
      </dgm:t>
    </dgm:pt>
    <dgm:pt modelId="{388E6729-08B0-4DBD-A985-8467D50A30C4}">
      <dgm:prSet/>
      <dgm:spPr/>
      <dgm:t>
        <a:bodyPr/>
        <a:lstStyle/>
        <a:p>
          <a:r>
            <a:rPr lang="en-US"/>
            <a:t>BiLSTM with pre-trained vector accuracy is 0.9192.</a:t>
          </a:r>
        </a:p>
      </dgm:t>
    </dgm:pt>
    <dgm:pt modelId="{9C79D541-6E18-4A1D-A940-B2DD511923DE}" type="parTrans" cxnId="{FC971618-F91D-4400-8320-37FC49B52775}">
      <dgm:prSet/>
      <dgm:spPr/>
      <dgm:t>
        <a:bodyPr/>
        <a:lstStyle/>
        <a:p>
          <a:endParaRPr lang="en-US"/>
        </a:p>
      </dgm:t>
    </dgm:pt>
    <dgm:pt modelId="{F09026C2-7DB1-4FA8-9A7C-2E5A71E87A2C}" type="sibTrans" cxnId="{FC971618-F91D-4400-8320-37FC49B52775}">
      <dgm:prSet/>
      <dgm:spPr/>
      <dgm:t>
        <a:bodyPr/>
        <a:lstStyle/>
        <a:p>
          <a:endParaRPr lang="en-US"/>
        </a:p>
      </dgm:t>
    </dgm:pt>
    <dgm:pt modelId="{17FD92ED-346D-47A6-8C6E-A7058747D426}" type="pres">
      <dgm:prSet presAssocID="{9E2C46D5-AF61-4A9D-8587-956FD6802018}" presName="root" presStyleCnt="0">
        <dgm:presLayoutVars>
          <dgm:dir/>
          <dgm:resizeHandles val="exact"/>
        </dgm:presLayoutVars>
      </dgm:prSet>
      <dgm:spPr/>
    </dgm:pt>
    <dgm:pt modelId="{C980FF03-2067-4ED7-8523-FBC448C2EC2B}" type="pres">
      <dgm:prSet presAssocID="{9E2C46D5-AF61-4A9D-8587-956FD6802018}" presName="container" presStyleCnt="0">
        <dgm:presLayoutVars>
          <dgm:dir/>
          <dgm:resizeHandles val="exact"/>
        </dgm:presLayoutVars>
      </dgm:prSet>
      <dgm:spPr/>
    </dgm:pt>
    <dgm:pt modelId="{C408C6D5-677A-4CF5-B69E-E2D6DC2C37A4}" type="pres">
      <dgm:prSet presAssocID="{FB8DAE88-7771-4367-B8DE-5F174719F7EB}" presName="compNode" presStyleCnt="0"/>
      <dgm:spPr/>
    </dgm:pt>
    <dgm:pt modelId="{48F0F601-2701-4A1D-BDA1-59B206D35214}" type="pres">
      <dgm:prSet presAssocID="{FB8DAE88-7771-4367-B8DE-5F174719F7EB}" presName="iconBgRect" presStyleLbl="bgShp" presStyleIdx="0" presStyleCnt="2"/>
      <dgm:spPr/>
    </dgm:pt>
    <dgm:pt modelId="{A9FBFD5B-9D40-4352-9BBF-5B817954901E}" type="pres">
      <dgm:prSet presAssocID="{FB8DAE88-7771-4367-B8DE-5F174719F7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20C107F0-9631-435F-AD96-72CB1EEDCB5C}" type="pres">
      <dgm:prSet presAssocID="{FB8DAE88-7771-4367-B8DE-5F174719F7EB}" presName="spaceRect" presStyleCnt="0"/>
      <dgm:spPr/>
    </dgm:pt>
    <dgm:pt modelId="{893898F9-A8A2-4CD5-9B3E-A3CD1FB51644}" type="pres">
      <dgm:prSet presAssocID="{FB8DAE88-7771-4367-B8DE-5F174719F7EB}" presName="textRect" presStyleLbl="revTx" presStyleIdx="0" presStyleCnt="2">
        <dgm:presLayoutVars>
          <dgm:chMax val="1"/>
          <dgm:chPref val="1"/>
        </dgm:presLayoutVars>
      </dgm:prSet>
      <dgm:spPr/>
    </dgm:pt>
    <dgm:pt modelId="{AAD7061B-6A82-4B0F-8A1F-797EF91B7EA7}" type="pres">
      <dgm:prSet presAssocID="{84DB1266-E7F3-4CF9-9880-0AC146B9490B}" presName="sibTrans" presStyleLbl="sibTrans2D1" presStyleIdx="0" presStyleCnt="0"/>
      <dgm:spPr/>
    </dgm:pt>
    <dgm:pt modelId="{C27A6BB2-95EA-491F-A097-62279FFEDF92}" type="pres">
      <dgm:prSet presAssocID="{388E6729-08B0-4DBD-A985-8467D50A30C4}" presName="compNode" presStyleCnt="0"/>
      <dgm:spPr/>
    </dgm:pt>
    <dgm:pt modelId="{0750B9F3-C710-453A-B354-F1EFBCA99620}" type="pres">
      <dgm:prSet presAssocID="{388E6729-08B0-4DBD-A985-8467D50A30C4}" presName="iconBgRect" presStyleLbl="bgShp" presStyleIdx="1" presStyleCnt="2"/>
      <dgm:spPr/>
    </dgm:pt>
    <dgm:pt modelId="{7AF17546-7D37-4E8A-A085-7DBE2D1E3745}" type="pres">
      <dgm:prSet presAssocID="{388E6729-08B0-4DBD-A985-8467D50A30C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E31DF8D-BA96-43C2-9AA6-F7F182DE2413}" type="pres">
      <dgm:prSet presAssocID="{388E6729-08B0-4DBD-A985-8467D50A30C4}" presName="spaceRect" presStyleCnt="0"/>
      <dgm:spPr/>
    </dgm:pt>
    <dgm:pt modelId="{1761D96B-35E0-4A5E-AACE-3CB74FA5D14B}" type="pres">
      <dgm:prSet presAssocID="{388E6729-08B0-4DBD-A985-8467D50A30C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C971618-F91D-4400-8320-37FC49B52775}" srcId="{9E2C46D5-AF61-4A9D-8587-956FD6802018}" destId="{388E6729-08B0-4DBD-A985-8467D50A30C4}" srcOrd="1" destOrd="0" parTransId="{9C79D541-6E18-4A1D-A940-B2DD511923DE}" sibTransId="{F09026C2-7DB1-4FA8-9A7C-2E5A71E87A2C}"/>
    <dgm:cxn modelId="{17A93A34-D51D-456D-B5EB-F2F17899A984}" srcId="{9E2C46D5-AF61-4A9D-8587-956FD6802018}" destId="{FB8DAE88-7771-4367-B8DE-5F174719F7EB}" srcOrd="0" destOrd="0" parTransId="{92BB5C27-D8A7-45D3-AE77-34BFC2B85D6A}" sibTransId="{84DB1266-E7F3-4CF9-9880-0AC146B9490B}"/>
    <dgm:cxn modelId="{ABBA0E39-A9A3-4672-A2DF-0153FCAA4935}" type="presOf" srcId="{84DB1266-E7F3-4CF9-9880-0AC146B9490B}" destId="{AAD7061B-6A82-4B0F-8A1F-797EF91B7EA7}" srcOrd="0" destOrd="0" presId="urn:microsoft.com/office/officeart/2018/2/layout/IconCircleList"/>
    <dgm:cxn modelId="{FF70524C-556E-49D7-8BC7-ACB67213E8E4}" type="presOf" srcId="{FB8DAE88-7771-4367-B8DE-5F174719F7EB}" destId="{893898F9-A8A2-4CD5-9B3E-A3CD1FB51644}" srcOrd="0" destOrd="0" presId="urn:microsoft.com/office/officeart/2018/2/layout/IconCircleList"/>
    <dgm:cxn modelId="{1C6930A0-92ED-4696-8D38-1FFB5105E59C}" type="presOf" srcId="{388E6729-08B0-4DBD-A985-8467D50A30C4}" destId="{1761D96B-35E0-4A5E-AACE-3CB74FA5D14B}" srcOrd="0" destOrd="0" presId="urn:microsoft.com/office/officeart/2018/2/layout/IconCircleList"/>
    <dgm:cxn modelId="{F8E98AB7-9398-49A7-9C1C-22E47E7AFA38}" type="presOf" srcId="{9E2C46D5-AF61-4A9D-8587-956FD6802018}" destId="{17FD92ED-346D-47A6-8C6E-A7058747D426}" srcOrd="0" destOrd="0" presId="urn:microsoft.com/office/officeart/2018/2/layout/IconCircleList"/>
    <dgm:cxn modelId="{A7DA408B-9D19-464F-A69C-9D7ED09E2E71}" type="presParOf" srcId="{17FD92ED-346D-47A6-8C6E-A7058747D426}" destId="{C980FF03-2067-4ED7-8523-FBC448C2EC2B}" srcOrd="0" destOrd="0" presId="urn:microsoft.com/office/officeart/2018/2/layout/IconCircleList"/>
    <dgm:cxn modelId="{E31127C7-C7F1-4279-AA71-C49FBA606290}" type="presParOf" srcId="{C980FF03-2067-4ED7-8523-FBC448C2EC2B}" destId="{C408C6D5-677A-4CF5-B69E-E2D6DC2C37A4}" srcOrd="0" destOrd="0" presId="urn:microsoft.com/office/officeart/2018/2/layout/IconCircleList"/>
    <dgm:cxn modelId="{284015C7-126D-471D-8D8D-3E7177606121}" type="presParOf" srcId="{C408C6D5-677A-4CF5-B69E-E2D6DC2C37A4}" destId="{48F0F601-2701-4A1D-BDA1-59B206D35214}" srcOrd="0" destOrd="0" presId="urn:microsoft.com/office/officeart/2018/2/layout/IconCircleList"/>
    <dgm:cxn modelId="{1CF0A59B-8021-4496-93DE-B964A57B5286}" type="presParOf" srcId="{C408C6D5-677A-4CF5-B69E-E2D6DC2C37A4}" destId="{A9FBFD5B-9D40-4352-9BBF-5B817954901E}" srcOrd="1" destOrd="0" presId="urn:microsoft.com/office/officeart/2018/2/layout/IconCircleList"/>
    <dgm:cxn modelId="{3F99E271-0717-4997-A01F-DF9D57AD6B5C}" type="presParOf" srcId="{C408C6D5-677A-4CF5-B69E-E2D6DC2C37A4}" destId="{20C107F0-9631-435F-AD96-72CB1EEDCB5C}" srcOrd="2" destOrd="0" presId="urn:microsoft.com/office/officeart/2018/2/layout/IconCircleList"/>
    <dgm:cxn modelId="{55F7A11A-E38C-4E6C-ADD0-882E0F464B1F}" type="presParOf" srcId="{C408C6D5-677A-4CF5-B69E-E2D6DC2C37A4}" destId="{893898F9-A8A2-4CD5-9B3E-A3CD1FB51644}" srcOrd="3" destOrd="0" presId="urn:microsoft.com/office/officeart/2018/2/layout/IconCircleList"/>
    <dgm:cxn modelId="{9D6E7A24-0CDC-49DE-A1CD-282558F2D741}" type="presParOf" srcId="{C980FF03-2067-4ED7-8523-FBC448C2EC2B}" destId="{AAD7061B-6A82-4B0F-8A1F-797EF91B7EA7}" srcOrd="1" destOrd="0" presId="urn:microsoft.com/office/officeart/2018/2/layout/IconCircleList"/>
    <dgm:cxn modelId="{0BFEE401-ADDF-41B3-8555-13A54E69C0B2}" type="presParOf" srcId="{C980FF03-2067-4ED7-8523-FBC448C2EC2B}" destId="{C27A6BB2-95EA-491F-A097-62279FFEDF92}" srcOrd="2" destOrd="0" presId="urn:microsoft.com/office/officeart/2018/2/layout/IconCircleList"/>
    <dgm:cxn modelId="{2A2688CE-85BD-49C1-933E-91FB5578ADEB}" type="presParOf" srcId="{C27A6BB2-95EA-491F-A097-62279FFEDF92}" destId="{0750B9F3-C710-453A-B354-F1EFBCA99620}" srcOrd="0" destOrd="0" presId="urn:microsoft.com/office/officeart/2018/2/layout/IconCircleList"/>
    <dgm:cxn modelId="{FEF853FF-33C2-4CB8-9E77-B9621F680704}" type="presParOf" srcId="{C27A6BB2-95EA-491F-A097-62279FFEDF92}" destId="{7AF17546-7D37-4E8A-A085-7DBE2D1E3745}" srcOrd="1" destOrd="0" presId="urn:microsoft.com/office/officeart/2018/2/layout/IconCircleList"/>
    <dgm:cxn modelId="{96A70392-2AE8-482D-8050-07DE638D7F29}" type="presParOf" srcId="{C27A6BB2-95EA-491F-A097-62279FFEDF92}" destId="{DE31DF8D-BA96-43C2-9AA6-F7F182DE2413}" srcOrd="2" destOrd="0" presId="urn:microsoft.com/office/officeart/2018/2/layout/IconCircleList"/>
    <dgm:cxn modelId="{D103B74D-F4B2-4633-A2DE-6DF31FD69B22}" type="presParOf" srcId="{C27A6BB2-95EA-491F-A097-62279FFEDF92}" destId="{1761D96B-35E0-4A5E-AACE-3CB74FA5D14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4009F3-5AA8-4F0E-BC51-397B0BBD052B}">
      <dsp:nvSpPr>
        <dsp:cNvPr id="0" name=""/>
        <dsp:cNvSpPr/>
      </dsp:nvSpPr>
      <dsp:spPr>
        <a:xfrm>
          <a:off x="5669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34519-FB6E-455C-B80B-0C4F5A5AB67F}">
      <dsp:nvSpPr>
        <dsp:cNvPr id="0" name=""/>
        <dsp:cNvSpPr/>
      </dsp:nvSpPr>
      <dsp:spPr>
        <a:xfrm>
          <a:off x="5669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Project Objectives</a:t>
          </a:r>
        </a:p>
      </dsp:txBody>
      <dsp:txXfrm>
        <a:off x="5669" y="1507977"/>
        <a:ext cx="1183359" cy="873652"/>
      </dsp:txXfrm>
    </dsp:sp>
    <dsp:sp modelId="{0D0DBE9C-0B49-4312-8DB6-2E1B73237B3F}">
      <dsp:nvSpPr>
        <dsp:cNvPr id="0" name=""/>
        <dsp:cNvSpPr/>
      </dsp:nvSpPr>
      <dsp:spPr>
        <a:xfrm>
          <a:off x="5669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Purpose and Objectives</a:t>
          </a:r>
        </a:p>
      </dsp:txBody>
      <dsp:txXfrm>
        <a:off x="5669" y="2425507"/>
        <a:ext cx="1183359" cy="767832"/>
      </dsp:txXfrm>
    </dsp:sp>
    <dsp:sp modelId="{83DFF9F3-496F-47C0-B876-3A328A1484FF}">
      <dsp:nvSpPr>
        <dsp:cNvPr id="0" name=""/>
        <dsp:cNvSpPr/>
      </dsp:nvSpPr>
      <dsp:spPr>
        <a:xfrm>
          <a:off x="1396116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02074-BE9D-4058-B82D-CC27E4839B87}">
      <dsp:nvSpPr>
        <dsp:cNvPr id="0" name=""/>
        <dsp:cNvSpPr/>
      </dsp:nvSpPr>
      <dsp:spPr>
        <a:xfrm>
          <a:off x="1396116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Collection and Preprocessing</a:t>
          </a:r>
          <a:endParaRPr lang="en-US" sz="1400" kern="1200" dirty="0"/>
        </a:p>
      </dsp:txBody>
      <dsp:txXfrm>
        <a:off x="1396116" y="1507977"/>
        <a:ext cx="1183359" cy="873652"/>
      </dsp:txXfrm>
    </dsp:sp>
    <dsp:sp modelId="{A595113D-5CC7-49F5-A0A4-86016C89D63B}">
      <dsp:nvSpPr>
        <dsp:cNvPr id="0" name=""/>
        <dsp:cNvSpPr/>
      </dsp:nvSpPr>
      <dsp:spPr>
        <a:xfrm>
          <a:off x="1396116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Source of Data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Cleaning and Transformation</a:t>
          </a:r>
        </a:p>
      </dsp:txBody>
      <dsp:txXfrm>
        <a:off x="1396116" y="2425507"/>
        <a:ext cx="1183359" cy="767832"/>
      </dsp:txXfrm>
    </dsp:sp>
    <dsp:sp modelId="{AC3D6ECA-0114-4468-8491-537C4419236E}">
      <dsp:nvSpPr>
        <dsp:cNvPr id="0" name=""/>
        <dsp:cNvSpPr/>
      </dsp:nvSpPr>
      <dsp:spPr>
        <a:xfrm>
          <a:off x="2786563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A1F5A-BACC-4AA6-A05E-EC69505045F2}">
      <dsp:nvSpPr>
        <dsp:cNvPr id="0" name=""/>
        <dsp:cNvSpPr/>
      </dsp:nvSpPr>
      <dsp:spPr>
        <a:xfrm>
          <a:off x="2786563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Feature Extraction</a:t>
          </a:r>
          <a:endParaRPr lang="en-US" sz="1400" kern="1200"/>
        </a:p>
      </dsp:txBody>
      <dsp:txXfrm>
        <a:off x="2786563" y="1507977"/>
        <a:ext cx="1183359" cy="873652"/>
      </dsp:txXfrm>
    </dsp:sp>
    <dsp:sp modelId="{D3B713E5-5B86-44E6-83CD-6A28A5F711DB}">
      <dsp:nvSpPr>
        <dsp:cNvPr id="0" name=""/>
        <dsp:cNvSpPr/>
      </dsp:nvSpPr>
      <dsp:spPr>
        <a:xfrm>
          <a:off x="2786563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Techniques Used (e.g., TF-IDF, Word Embeddings)</a:t>
          </a:r>
        </a:p>
      </dsp:txBody>
      <dsp:txXfrm>
        <a:off x="2786563" y="2425507"/>
        <a:ext cx="1183359" cy="767832"/>
      </dsp:txXfrm>
    </dsp:sp>
    <dsp:sp modelId="{A9CC62AE-56A6-4C58-95E9-929C4A9661CF}">
      <dsp:nvSpPr>
        <dsp:cNvPr id="0" name=""/>
        <dsp:cNvSpPr/>
      </dsp:nvSpPr>
      <dsp:spPr>
        <a:xfrm>
          <a:off x="4177011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0E618-315E-4ABA-B751-7615443C01A0}">
      <dsp:nvSpPr>
        <dsp:cNvPr id="0" name=""/>
        <dsp:cNvSpPr/>
      </dsp:nvSpPr>
      <dsp:spPr>
        <a:xfrm>
          <a:off x="4177011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Model Selection and Training</a:t>
          </a:r>
          <a:endParaRPr lang="en-US" sz="1400" kern="1200"/>
        </a:p>
      </dsp:txBody>
      <dsp:txXfrm>
        <a:off x="4177011" y="1507977"/>
        <a:ext cx="1183359" cy="873652"/>
      </dsp:txXfrm>
    </dsp:sp>
    <dsp:sp modelId="{AC042207-11C2-4F98-97E3-6E27F2583094}">
      <dsp:nvSpPr>
        <dsp:cNvPr id="0" name=""/>
        <dsp:cNvSpPr/>
      </dsp:nvSpPr>
      <dsp:spPr>
        <a:xfrm>
          <a:off x="4177011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Supervised Models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Deep Learning Models</a:t>
          </a:r>
        </a:p>
      </dsp:txBody>
      <dsp:txXfrm>
        <a:off x="4177011" y="2425507"/>
        <a:ext cx="1183359" cy="767832"/>
      </dsp:txXfrm>
    </dsp:sp>
    <dsp:sp modelId="{CC0E2622-1D35-45B5-BEF8-6A1C88AFAF50}">
      <dsp:nvSpPr>
        <dsp:cNvPr id="0" name=""/>
        <dsp:cNvSpPr/>
      </dsp:nvSpPr>
      <dsp:spPr>
        <a:xfrm>
          <a:off x="5567458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76946-D281-46A3-B498-0C6279500AAB}">
      <dsp:nvSpPr>
        <dsp:cNvPr id="0" name=""/>
        <dsp:cNvSpPr/>
      </dsp:nvSpPr>
      <dsp:spPr>
        <a:xfrm>
          <a:off x="5567458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Evaluation and Results</a:t>
          </a:r>
          <a:endParaRPr lang="en-US" sz="1400" kern="1200"/>
        </a:p>
      </dsp:txBody>
      <dsp:txXfrm>
        <a:off x="5567458" y="1507977"/>
        <a:ext cx="1183359" cy="873652"/>
      </dsp:txXfrm>
    </dsp:sp>
    <dsp:sp modelId="{003F7103-2935-4BF8-B361-1C89ED502E9C}">
      <dsp:nvSpPr>
        <dsp:cNvPr id="0" name=""/>
        <dsp:cNvSpPr/>
      </dsp:nvSpPr>
      <dsp:spPr>
        <a:xfrm>
          <a:off x="5567458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Metrics and Performance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Confusion Matrix Analysis</a:t>
          </a:r>
        </a:p>
      </dsp:txBody>
      <dsp:txXfrm>
        <a:off x="5567458" y="2425507"/>
        <a:ext cx="1183359" cy="767832"/>
      </dsp:txXfrm>
    </dsp:sp>
    <dsp:sp modelId="{69A72671-3127-4BDD-8C11-C1049C879DE6}">
      <dsp:nvSpPr>
        <dsp:cNvPr id="0" name=""/>
        <dsp:cNvSpPr/>
      </dsp:nvSpPr>
      <dsp:spPr>
        <a:xfrm>
          <a:off x="6957905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A278C4-5460-4B6D-8B2C-76ADEC197981}">
      <dsp:nvSpPr>
        <dsp:cNvPr id="0" name=""/>
        <dsp:cNvSpPr/>
      </dsp:nvSpPr>
      <dsp:spPr>
        <a:xfrm>
          <a:off x="6957905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Case Studies and Applications</a:t>
          </a:r>
          <a:endParaRPr lang="en-US" sz="1400" kern="1200" dirty="0"/>
        </a:p>
      </dsp:txBody>
      <dsp:txXfrm>
        <a:off x="6957905" y="1507977"/>
        <a:ext cx="1183359" cy="873652"/>
      </dsp:txXfrm>
    </dsp:sp>
    <dsp:sp modelId="{95B6DB66-C2B0-4F43-8A4D-E672A79558C7}">
      <dsp:nvSpPr>
        <dsp:cNvPr id="0" name=""/>
        <dsp:cNvSpPr/>
      </dsp:nvSpPr>
      <dsp:spPr>
        <a:xfrm>
          <a:off x="6957905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Real-world Examples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Impact and Benefits</a:t>
          </a:r>
        </a:p>
      </dsp:txBody>
      <dsp:txXfrm>
        <a:off x="6957905" y="2425507"/>
        <a:ext cx="1183359" cy="767832"/>
      </dsp:txXfrm>
    </dsp:sp>
    <dsp:sp modelId="{AB411EB8-DFD4-4344-B006-04D9D2235F86}">
      <dsp:nvSpPr>
        <dsp:cNvPr id="0" name=""/>
        <dsp:cNvSpPr/>
      </dsp:nvSpPr>
      <dsp:spPr>
        <a:xfrm>
          <a:off x="8348352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6F393-3B47-4107-AA5A-4230D5F2A043}">
      <dsp:nvSpPr>
        <dsp:cNvPr id="0" name=""/>
        <dsp:cNvSpPr/>
      </dsp:nvSpPr>
      <dsp:spPr>
        <a:xfrm>
          <a:off x="8348352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Challenges and Solutions</a:t>
          </a:r>
          <a:endParaRPr lang="en-US" sz="1400" kern="1200" dirty="0"/>
        </a:p>
      </dsp:txBody>
      <dsp:txXfrm>
        <a:off x="8348352" y="1507977"/>
        <a:ext cx="1183359" cy="873652"/>
      </dsp:txXfrm>
    </dsp:sp>
    <dsp:sp modelId="{11C59D30-CD9C-4953-914A-2C5B1C2D1119}">
      <dsp:nvSpPr>
        <dsp:cNvPr id="0" name=""/>
        <dsp:cNvSpPr/>
      </dsp:nvSpPr>
      <dsp:spPr>
        <a:xfrm>
          <a:off x="8348352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Common Issues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Mitigation Strategies</a:t>
          </a:r>
        </a:p>
      </dsp:txBody>
      <dsp:txXfrm>
        <a:off x="8348352" y="2425507"/>
        <a:ext cx="1183359" cy="767832"/>
      </dsp:txXfrm>
    </dsp:sp>
    <dsp:sp modelId="{AB9D263E-C38B-499D-B51F-CDFA24EB91C6}">
      <dsp:nvSpPr>
        <dsp:cNvPr id="0" name=""/>
        <dsp:cNvSpPr/>
      </dsp:nvSpPr>
      <dsp:spPr>
        <a:xfrm>
          <a:off x="9738800" y="999465"/>
          <a:ext cx="414175" cy="41417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46ED5-63C3-4E43-A7AC-51FBBD4894D5}">
      <dsp:nvSpPr>
        <dsp:cNvPr id="0" name=""/>
        <dsp:cNvSpPr/>
      </dsp:nvSpPr>
      <dsp:spPr>
        <a:xfrm>
          <a:off x="9738800" y="1507977"/>
          <a:ext cx="1183359" cy="873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Future Work and Conclusion</a:t>
          </a:r>
          <a:endParaRPr lang="en-US" sz="1400" kern="1200"/>
        </a:p>
      </dsp:txBody>
      <dsp:txXfrm>
        <a:off x="9738800" y="1507977"/>
        <a:ext cx="1183359" cy="873652"/>
      </dsp:txXfrm>
    </dsp:sp>
    <dsp:sp modelId="{D02148C2-AB1C-40E4-9031-AAC550E88796}">
      <dsp:nvSpPr>
        <dsp:cNvPr id="0" name=""/>
        <dsp:cNvSpPr/>
      </dsp:nvSpPr>
      <dsp:spPr>
        <a:xfrm>
          <a:off x="9738800" y="2425507"/>
          <a:ext cx="1183359" cy="767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Potential Improvements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Final Remarks</a:t>
          </a:r>
        </a:p>
      </dsp:txBody>
      <dsp:txXfrm>
        <a:off x="9738800" y="2425507"/>
        <a:ext cx="1183359" cy="767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1DAB0-293B-4D52-84FB-EBEFC6AE4774}">
      <dsp:nvSpPr>
        <dsp:cNvPr id="0" name=""/>
        <dsp:cNvSpPr/>
      </dsp:nvSpPr>
      <dsp:spPr>
        <a:xfrm rot="10800000">
          <a:off x="1920980" y="129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Goal:</a:t>
          </a:r>
          <a:endParaRPr lang="en-US" sz="2000" kern="1200" dirty="0">
            <a:solidFill>
              <a:schemeClr val="tx2"/>
            </a:solidFill>
          </a:endParaRPr>
        </a:p>
      </dsp:txBody>
      <dsp:txXfrm rot="10800000">
        <a:off x="2044716" y="129"/>
        <a:ext cx="7011594" cy="494944"/>
      </dsp:txXfrm>
    </dsp:sp>
    <dsp:sp modelId="{7FCFFAE5-55DB-4C90-8E71-68CD8C71DD18}">
      <dsp:nvSpPr>
        <dsp:cNvPr id="0" name=""/>
        <dsp:cNvSpPr/>
      </dsp:nvSpPr>
      <dsp:spPr>
        <a:xfrm>
          <a:off x="1673508" y="129"/>
          <a:ext cx="494944" cy="4949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7108E6C-7D17-44CE-BF2A-35FA4E771188}">
      <dsp:nvSpPr>
        <dsp:cNvPr id="0" name=""/>
        <dsp:cNvSpPr/>
      </dsp:nvSpPr>
      <dsp:spPr>
        <a:xfrm rot="10800000">
          <a:off x="1920980" y="642818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Develop a robust text classification system using NLP, supervised models, and deep learning techniques to accurately classify text data and drive impactful insights</a:t>
          </a:r>
          <a:endParaRPr lang="en-US" sz="1300" kern="1200" dirty="0"/>
        </a:p>
      </dsp:txBody>
      <dsp:txXfrm rot="10800000">
        <a:off x="2044716" y="642818"/>
        <a:ext cx="7011594" cy="494944"/>
      </dsp:txXfrm>
    </dsp:sp>
    <dsp:sp modelId="{3C065731-9D3C-4BD5-8125-CD04FA3EBADD}">
      <dsp:nvSpPr>
        <dsp:cNvPr id="0" name=""/>
        <dsp:cNvSpPr/>
      </dsp:nvSpPr>
      <dsp:spPr>
        <a:xfrm>
          <a:off x="1673508" y="642818"/>
          <a:ext cx="494944" cy="494944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0E32D6-7174-48D0-B397-BC3C7A4F1D8E}">
      <dsp:nvSpPr>
        <dsp:cNvPr id="0" name=""/>
        <dsp:cNvSpPr/>
      </dsp:nvSpPr>
      <dsp:spPr>
        <a:xfrm rot="10800000">
          <a:off x="1920980" y="1285507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2"/>
              </a:solidFill>
            </a:rPr>
            <a:t>Objectives:</a:t>
          </a:r>
          <a:endParaRPr lang="en-US" sz="2000" kern="1200" dirty="0">
            <a:solidFill>
              <a:schemeClr val="tx2"/>
            </a:solidFill>
          </a:endParaRPr>
        </a:p>
      </dsp:txBody>
      <dsp:txXfrm rot="10800000">
        <a:off x="2044716" y="1285507"/>
        <a:ext cx="7011594" cy="494944"/>
      </dsp:txXfrm>
    </dsp:sp>
    <dsp:sp modelId="{4872B102-401D-4F57-B5DD-9F66ADEDD366}">
      <dsp:nvSpPr>
        <dsp:cNvPr id="0" name=""/>
        <dsp:cNvSpPr/>
      </dsp:nvSpPr>
      <dsp:spPr>
        <a:xfrm>
          <a:off x="1673508" y="1285507"/>
          <a:ext cx="494944" cy="49494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2C0024D-D46F-48E0-8245-F2DA99F9922E}">
      <dsp:nvSpPr>
        <dsp:cNvPr id="0" name=""/>
        <dsp:cNvSpPr/>
      </dsp:nvSpPr>
      <dsp:spPr>
        <a:xfrm rot="10800000">
          <a:off x="1920980" y="1928196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Enhance Decision-Making</a:t>
          </a:r>
          <a:endParaRPr lang="en-US" sz="1300" kern="1200" dirty="0"/>
        </a:p>
      </dsp:txBody>
      <dsp:txXfrm rot="10800000">
        <a:off x="2044716" y="1928196"/>
        <a:ext cx="7011594" cy="494944"/>
      </dsp:txXfrm>
    </dsp:sp>
    <dsp:sp modelId="{3813E0C1-74FA-47C5-B908-90EE8B2BDD62}">
      <dsp:nvSpPr>
        <dsp:cNvPr id="0" name=""/>
        <dsp:cNvSpPr/>
      </dsp:nvSpPr>
      <dsp:spPr>
        <a:xfrm>
          <a:off x="1673508" y="1928196"/>
          <a:ext cx="494944" cy="49494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154EFDF-80F2-4FDD-A056-9AAAF4E620FD}">
      <dsp:nvSpPr>
        <dsp:cNvPr id="0" name=""/>
        <dsp:cNvSpPr/>
      </dsp:nvSpPr>
      <dsp:spPr>
        <a:xfrm rot="10800000">
          <a:off x="1920980" y="2570885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Automate Text Analysis</a:t>
          </a:r>
          <a:endParaRPr lang="en-US" sz="1300" kern="1200" dirty="0"/>
        </a:p>
      </dsp:txBody>
      <dsp:txXfrm rot="10800000">
        <a:off x="2044716" y="2570885"/>
        <a:ext cx="7011594" cy="494944"/>
      </dsp:txXfrm>
    </dsp:sp>
    <dsp:sp modelId="{BEF8F38E-77C7-40D1-AC50-3393E96A4AE1}">
      <dsp:nvSpPr>
        <dsp:cNvPr id="0" name=""/>
        <dsp:cNvSpPr/>
      </dsp:nvSpPr>
      <dsp:spPr>
        <a:xfrm>
          <a:off x="1673508" y="2570885"/>
          <a:ext cx="494944" cy="494944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D8E3602-4300-4D5F-8E1A-16E8602B2DB2}">
      <dsp:nvSpPr>
        <dsp:cNvPr id="0" name=""/>
        <dsp:cNvSpPr/>
      </dsp:nvSpPr>
      <dsp:spPr>
        <a:xfrm rot="10800000">
          <a:off x="1920980" y="3213574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Improve Accuracy and Precision</a:t>
          </a:r>
          <a:endParaRPr lang="en-US" sz="1300" kern="1200" dirty="0"/>
        </a:p>
      </dsp:txBody>
      <dsp:txXfrm rot="10800000">
        <a:off x="2044716" y="3213574"/>
        <a:ext cx="7011594" cy="494944"/>
      </dsp:txXfrm>
    </dsp:sp>
    <dsp:sp modelId="{6F3D0B32-104F-439C-9877-4C13699949D9}">
      <dsp:nvSpPr>
        <dsp:cNvPr id="0" name=""/>
        <dsp:cNvSpPr/>
      </dsp:nvSpPr>
      <dsp:spPr>
        <a:xfrm>
          <a:off x="1673508" y="3213574"/>
          <a:ext cx="494944" cy="494944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742B71B-65B1-4071-990A-F24A072EB7B9}">
      <dsp:nvSpPr>
        <dsp:cNvPr id="0" name=""/>
        <dsp:cNvSpPr/>
      </dsp:nvSpPr>
      <dsp:spPr>
        <a:xfrm rot="10800000">
          <a:off x="1920980" y="3856263"/>
          <a:ext cx="7135330" cy="494944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8257" tIns="49530" rIns="92456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Handle Diverse Text Data</a:t>
          </a:r>
          <a:endParaRPr lang="en-US" sz="1300" kern="1200"/>
        </a:p>
      </dsp:txBody>
      <dsp:txXfrm rot="10800000">
        <a:off x="2044716" y="3856263"/>
        <a:ext cx="7011594" cy="494944"/>
      </dsp:txXfrm>
    </dsp:sp>
    <dsp:sp modelId="{72DFED94-05D1-4633-8F13-2EABE182E17E}">
      <dsp:nvSpPr>
        <dsp:cNvPr id="0" name=""/>
        <dsp:cNvSpPr/>
      </dsp:nvSpPr>
      <dsp:spPr>
        <a:xfrm>
          <a:off x="1673508" y="3856263"/>
          <a:ext cx="494944" cy="494944"/>
        </a:xfrm>
        <a:prstGeom prst="ellipse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6D007-F780-405C-9897-52CAB872F419}">
      <dsp:nvSpPr>
        <dsp:cNvPr id="0" name=""/>
        <dsp:cNvSpPr/>
      </dsp:nvSpPr>
      <dsp:spPr>
        <a:xfrm>
          <a:off x="665" y="1772102"/>
          <a:ext cx="1672816" cy="64570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E5886-C961-4780-BF94-9B1F250CB99F}">
      <dsp:nvSpPr>
        <dsp:cNvPr id="0" name=""/>
        <dsp:cNvSpPr/>
      </dsp:nvSpPr>
      <dsp:spPr>
        <a:xfrm>
          <a:off x="446750" y="1933528"/>
          <a:ext cx="1412600" cy="645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Consumer complaints datasets</a:t>
          </a:r>
        </a:p>
      </dsp:txBody>
      <dsp:txXfrm>
        <a:off x="465662" y="1952440"/>
        <a:ext cx="1374776" cy="607883"/>
      </dsp:txXfrm>
    </dsp:sp>
    <dsp:sp modelId="{46689828-6918-46E3-A8FE-9E730C51AB7A}">
      <dsp:nvSpPr>
        <dsp:cNvPr id="0" name=""/>
        <dsp:cNvSpPr/>
      </dsp:nvSpPr>
      <dsp:spPr>
        <a:xfrm>
          <a:off x="1911393" y="1772102"/>
          <a:ext cx="1672816" cy="64570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CC396-D0BB-4F4D-BD20-AEB39FD3AD85}">
      <dsp:nvSpPr>
        <dsp:cNvPr id="0" name=""/>
        <dsp:cNvSpPr/>
      </dsp:nvSpPr>
      <dsp:spPr>
        <a:xfrm>
          <a:off x="2357477" y="1933528"/>
          <a:ext cx="1412600" cy="645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Pre-processing and Cleaning</a:t>
          </a:r>
        </a:p>
      </dsp:txBody>
      <dsp:txXfrm>
        <a:off x="2376389" y="1952440"/>
        <a:ext cx="1374776" cy="607883"/>
      </dsp:txXfrm>
    </dsp:sp>
    <dsp:sp modelId="{DB79C6F2-FC8C-4E9E-B5D1-3087EA2D3BB1}">
      <dsp:nvSpPr>
        <dsp:cNvPr id="0" name=""/>
        <dsp:cNvSpPr/>
      </dsp:nvSpPr>
      <dsp:spPr>
        <a:xfrm>
          <a:off x="3822121" y="1772102"/>
          <a:ext cx="1672816" cy="645707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C1FCF1-D6A9-413C-888C-C3C534DCB516}">
      <dsp:nvSpPr>
        <dsp:cNvPr id="0" name=""/>
        <dsp:cNvSpPr/>
      </dsp:nvSpPr>
      <dsp:spPr>
        <a:xfrm>
          <a:off x="4268205" y="1933528"/>
          <a:ext cx="1412600" cy="645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Encoding</a:t>
          </a:r>
        </a:p>
      </dsp:txBody>
      <dsp:txXfrm>
        <a:off x="4287117" y="1952440"/>
        <a:ext cx="1374776" cy="6078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96D7F-8817-42BF-BDA5-9697F3246133}">
      <dsp:nvSpPr>
        <dsp:cNvPr id="0" name=""/>
        <dsp:cNvSpPr/>
      </dsp:nvSpPr>
      <dsp:spPr>
        <a:xfrm>
          <a:off x="0" y="705028"/>
          <a:ext cx="6381751" cy="1301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7EE3F8-6B17-41EE-B446-569328825D3C}">
      <dsp:nvSpPr>
        <dsp:cNvPr id="0" name=""/>
        <dsp:cNvSpPr/>
      </dsp:nvSpPr>
      <dsp:spPr>
        <a:xfrm>
          <a:off x="393731" y="997886"/>
          <a:ext cx="715875" cy="715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A899B-3CC6-412E-85A3-FA2875409B37}">
      <dsp:nvSpPr>
        <dsp:cNvPr id="0" name=""/>
        <dsp:cNvSpPr/>
      </dsp:nvSpPr>
      <dsp:spPr>
        <a:xfrm>
          <a:off x="1503338" y="705028"/>
          <a:ext cx="4878412" cy="130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52" tIns="137752" rIns="137752" bIns="1377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CFPB Database</a:t>
          </a:r>
        </a:p>
      </dsp:txBody>
      <dsp:txXfrm>
        <a:off x="1503338" y="705028"/>
        <a:ext cx="4878412" cy="1301591"/>
      </dsp:txXfrm>
    </dsp:sp>
    <dsp:sp modelId="{D141831A-6A48-4F52-B68E-239CC9AD4002}">
      <dsp:nvSpPr>
        <dsp:cNvPr id="0" name=""/>
        <dsp:cNvSpPr/>
      </dsp:nvSpPr>
      <dsp:spPr>
        <a:xfrm>
          <a:off x="0" y="2332017"/>
          <a:ext cx="6381751" cy="1301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0CD0C6-B813-4900-9C9F-663194F947FF}">
      <dsp:nvSpPr>
        <dsp:cNvPr id="0" name=""/>
        <dsp:cNvSpPr/>
      </dsp:nvSpPr>
      <dsp:spPr>
        <a:xfrm>
          <a:off x="393731" y="2624875"/>
          <a:ext cx="715875" cy="715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9AD51-9C55-496D-86E7-A97C57CB086A}">
      <dsp:nvSpPr>
        <dsp:cNvPr id="0" name=""/>
        <dsp:cNvSpPr/>
      </dsp:nvSpPr>
      <dsp:spPr>
        <a:xfrm>
          <a:off x="1503338" y="2332017"/>
          <a:ext cx="4878412" cy="1301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752" tIns="137752" rIns="137752" bIns="13775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comprehensive dataset containing consumer complaints about financial products and services, including company responses and consumer feedback.</a:t>
          </a:r>
        </a:p>
      </dsp:txBody>
      <dsp:txXfrm>
        <a:off x="1503338" y="2332017"/>
        <a:ext cx="4878412" cy="13015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6DC3D-DA22-46B9-9F84-A50A6536711B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53441-CFF4-40AA-87ED-4B268BAFA205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Logistic Regression</a:t>
          </a:r>
        </a:p>
      </dsp:txBody>
      <dsp:txXfrm>
        <a:off x="765914" y="2943510"/>
        <a:ext cx="4320000" cy="720000"/>
      </dsp:txXfrm>
    </dsp:sp>
    <dsp:sp modelId="{43EBC484-7479-409B-848C-486A49F9BDB8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AC43D-FD1E-4E43-AA84-D739A76AC1F7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Random Forest</a:t>
          </a:r>
        </a:p>
      </dsp:txBody>
      <dsp:txXfrm>
        <a:off x="5841914" y="2943510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8F127-15FC-449A-917A-6EDBE5D7F873}">
      <dsp:nvSpPr>
        <dsp:cNvPr id="0" name=""/>
        <dsp:cNvSpPr/>
      </dsp:nvSpPr>
      <dsp:spPr>
        <a:xfrm>
          <a:off x="146303" y="1389"/>
          <a:ext cx="3128269" cy="1876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Black" panose="020B0A04020102020204" pitchFamily="34" charset="0"/>
            </a:rPr>
            <a:t>NLP Structured Dataset</a:t>
          </a:r>
        </a:p>
      </dsp:txBody>
      <dsp:txXfrm>
        <a:off x="201277" y="56363"/>
        <a:ext cx="3018321" cy="1767013"/>
      </dsp:txXfrm>
    </dsp:sp>
    <dsp:sp modelId="{0EB71A91-A509-4B7D-BC17-9808760C0E39}">
      <dsp:nvSpPr>
        <dsp:cNvPr id="0" name=""/>
        <dsp:cNvSpPr/>
      </dsp:nvSpPr>
      <dsp:spPr>
        <a:xfrm rot="21598911">
          <a:off x="3551174" y="551276"/>
          <a:ext cx="666359" cy="775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551174" y="706470"/>
        <a:ext cx="466451" cy="465486"/>
      </dsp:txXfrm>
    </dsp:sp>
    <dsp:sp modelId="{8388E694-F1B9-4BA2-95AF-23FCFECC8AE4}">
      <dsp:nvSpPr>
        <dsp:cNvPr id="0" name=""/>
        <dsp:cNvSpPr/>
      </dsp:nvSpPr>
      <dsp:spPr>
        <a:xfrm>
          <a:off x="4531855" y="0"/>
          <a:ext cx="3128269" cy="1876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Black" panose="020B0A04020102020204" pitchFamily="34" charset="0"/>
            </a:rPr>
            <a:t>PREPROCESSING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Agency FB" panose="020B0503020202020204" pitchFamily="34" charset="0"/>
              <a:ea typeface="+mn-ea"/>
              <a:cs typeface="+mn-cs"/>
            </a:rPr>
            <a:t>TF-IDF Vectorization (Text Features)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prstClr val="white"/>
              </a:solidFill>
              <a:latin typeface="Agency FB" panose="020B0503020202020204" pitchFamily="34" charset="0"/>
              <a:ea typeface="+mn-ea"/>
              <a:cs typeface="+mn-cs"/>
            </a:rPr>
            <a:t>Label Encoding (Target Labels)</a:t>
          </a:r>
        </a:p>
      </dsp:txBody>
      <dsp:txXfrm>
        <a:off x="4586829" y="54974"/>
        <a:ext cx="3018321" cy="1767013"/>
      </dsp:txXfrm>
    </dsp:sp>
    <dsp:sp modelId="{621C7782-0A4C-4AF7-85C1-24C1C0AF5C9C}">
      <dsp:nvSpPr>
        <dsp:cNvPr id="0" name=""/>
        <dsp:cNvSpPr/>
      </dsp:nvSpPr>
      <dsp:spPr>
        <a:xfrm>
          <a:off x="7940319" y="550576"/>
          <a:ext cx="675014" cy="775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7940319" y="705738"/>
        <a:ext cx="472510" cy="465486"/>
      </dsp:txXfrm>
    </dsp:sp>
    <dsp:sp modelId="{4054488B-9711-4271-BA8D-744E159D8A1E}">
      <dsp:nvSpPr>
        <dsp:cNvPr id="0" name=""/>
        <dsp:cNvSpPr/>
      </dsp:nvSpPr>
      <dsp:spPr>
        <a:xfrm>
          <a:off x="8933737" y="0"/>
          <a:ext cx="3128269" cy="1876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Black" panose="020B0A04020102020204" pitchFamily="34" charset="0"/>
            </a:rPr>
            <a:t>TRAIN-TEST SPLIT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gency FB" panose="020B0503020202020204" pitchFamily="34" charset="0"/>
            </a:rPr>
            <a:t>Split Data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Agency FB" panose="020B0503020202020204" pitchFamily="34" charset="0"/>
            </a:rPr>
            <a:t>80% Train, 20% Test</a:t>
          </a:r>
        </a:p>
      </dsp:txBody>
      <dsp:txXfrm>
        <a:off x="8988711" y="54974"/>
        <a:ext cx="3018321" cy="1767013"/>
      </dsp:txXfrm>
    </dsp:sp>
    <dsp:sp modelId="{8FB8093A-B6F4-4987-AF72-C9DA8F080A67}">
      <dsp:nvSpPr>
        <dsp:cNvPr id="0" name=""/>
        <dsp:cNvSpPr/>
      </dsp:nvSpPr>
      <dsp:spPr>
        <a:xfrm rot="5466639">
          <a:off x="10198898" y="1985236"/>
          <a:ext cx="542318" cy="775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-5400000">
        <a:off x="10238891" y="2101997"/>
        <a:ext cx="465486" cy="379623"/>
      </dsp:txXfrm>
    </dsp:sp>
    <dsp:sp modelId="{62653BE7-C4AE-446D-B1A3-B23BAD35C5E1}">
      <dsp:nvSpPr>
        <dsp:cNvPr id="0" name=""/>
        <dsp:cNvSpPr/>
      </dsp:nvSpPr>
      <dsp:spPr>
        <a:xfrm>
          <a:off x="8877177" y="2900013"/>
          <a:ext cx="3128269" cy="19117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 Black" panose="020B0A04020102020204" pitchFamily="34" charset="0"/>
            </a:rPr>
            <a:t>MODEL TRAINING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gency FB" panose="020B0503020202020204" pitchFamily="34" charset="0"/>
            </a:rPr>
            <a:t>Parameters: Max Iterations = 1000 Random State = 42</a:t>
          </a:r>
          <a:endParaRPr lang="en-US" sz="2000" kern="1200" dirty="0">
            <a:latin typeface="Arial Black" panose="020B0A04020102020204" pitchFamily="34" charset="0"/>
          </a:endParaRPr>
        </a:p>
      </dsp:txBody>
      <dsp:txXfrm>
        <a:off x="8933170" y="2956006"/>
        <a:ext cx="3016283" cy="1799755"/>
      </dsp:txXfrm>
    </dsp:sp>
    <dsp:sp modelId="{A9D2161C-3BFB-4BBC-9B33-B260EF41F2CF}">
      <dsp:nvSpPr>
        <dsp:cNvPr id="0" name=""/>
        <dsp:cNvSpPr/>
      </dsp:nvSpPr>
      <dsp:spPr>
        <a:xfrm rot="10797145">
          <a:off x="7952868" y="3469774"/>
          <a:ext cx="653179" cy="775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 rot="10800000">
        <a:off x="8148822" y="3624855"/>
        <a:ext cx="457225" cy="465486"/>
      </dsp:txXfrm>
    </dsp:sp>
    <dsp:sp modelId="{5C68A065-ABFC-44F0-8EAA-C1440C09F2DB}">
      <dsp:nvSpPr>
        <dsp:cNvPr id="0" name=""/>
        <dsp:cNvSpPr/>
      </dsp:nvSpPr>
      <dsp:spPr>
        <a:xfrm>
          <a:off x="2615915" y="2921813"/>
          <a:ext cx="5028849" cy="18769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 Black" panose="020B0A04020102020204" pitchFamily="34" charset="0"/>
            </a:rPr>
            <a:t>MODEL PREDICTION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gency FB" panose="020B0503020202020204" pitchFamily="34" charset="0"/>
            </a:rPr>
            <a:t>Predicted the test 	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Agency FB" panose="020B0503020202020204" pitchFamily="34" charset="0"/>
            </a:rPr>
            <a:t>Product Categories</a:t>
          </a:r>
          <a:endParaRPr lang="en-US" sz="1900" kern="1200" dirty="0"/>
        </a:p>
      </dsp:txBody>
      <dsp:txXfrm>
        <a:off x="2670889" y="2976787"/>
        <a:ext cx="4918901" cy="17670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F7F43-4E78-4C01-8D44-F4BCB46C1FE9}">
      <dsp:nvSpPr>
        <dsp:cNvPr id="0" name=""/>
        <dsp:cNvSpPr/>
      </dsp:nvSpPr>
      <dsp:spPr>
        <a:xfrm rot="10800000">
          <a:off x="1983683" y="4094"/>
          <a:ext cx="6992874" cy="8892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14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Random Forest Model's goal is to combine smaller models to make better predictions </a:t>
          </a:r>
        </a:p>
      </dsp:txBody>
      <dsp:txXfrm rot="10800000">
        <a:off x="2206003" y="4094"/>
        <a:ext cx="6770554" cy="889281"/>
      </dsp:txXfrm>
    </dsp:sp>
    <dsp:sp modelId="{8930C186-850A-4FB3-9441-206ADC8BAF16}">
      <dsp:nvSpPr>
        <dsp:cNvPr id="0" name=""/>
        <dsp:cNvSpPr/>
      </dsp:nvSpPr>
      <dsp:spPr>
        <a:xfrm>
          <a:off x="1539042" y="4094"/>
          <a:ext cx="889281" cy="88928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75C6D-4C79-4686-A322-E8DED9927CAB}">
      <dsp:nvSpPr>
        <dsp:cNvPr id="0" name=""/>
        <dsp:cNvSpPr/>
      </dsp:nvSpPr>
      <dsp:spPr>
        <a:xfrm rot="10800000">
          <a:off x="1983683" y="1158833"/>
          <a:ext cx="6992874" cy="8892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14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Random Forest Model that was created predicted an Accuracy score of around 92% </a:t>
          </a:r>
        </a:p>
      </dsp:txBody>
      <dsp:txXfrm rot="10800000">
        <a:off x="2206003" y="1158833"/>
        <a:ext cx="6770554" cy="889281"/>
      </dsp:txXfrm>
    </dsp:sp>
    <dsp:sp modelId="{CCC5EBDB-FCF8-42C4-A0B5-1072AE1FDAB0}">
      <dsp:nvSpPr>
        <dsp:cNvPr id="0" name=""/>
        <dsp:cNvSpPr/>
      </dsp:nvSpPr>
      <dsp:spPr>
        <a:xfrm>
          <a:off x="1539042" y="1158833"/>
          <a:ext cx="889281" cy="88928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A5092-FAA4-467E-AA1B-192CD9BFA30B}">
      <dsp:nvSpPr>
        <dsp:cNvPr id="0" name=""/>
        <dsp:cNvSpPr/>
      </dsp:nvSpPr>
      <dsp:spPr>
        <a:xfrm rot="10800000">
          <a:off x="1983683" y="2313572"/>
          <a:ext cx="6992874" cy="8892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14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calculate the precision score, a confusion matrix was created to see how the model performs for each class </a:t>
          </a:r>
        </a:p>
      </dsp:txBody>
      <dsp:txXfrm rot="10800000">
        <a:off x="2206003" y="2313572"/>
        <a:ext cx="6770554" cy="889281"/>
      </dsp:txXfrm>
    </dsp:sp>
    <dsp:sp modelId="{73823C33-36CD-4ED9-8F16-C441A3CEB3CA}">
      <dsp:nvSpPr>
        <dsp:cNvPr id="0" name=""/>
        <dsp:cNvSpPr/>
      </dsp:nvSpPr>
      <dsp:spPr>
        <a:xfrm>
          <a:off x="1539042" y="2313572"/>
          <a:ext cx="889281" cy="8892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A6B1A-04F0-4544-9B5C-F9CC9AAEF33F}">
      <dsp:nvSpPr>
        <dsp:cNvPr id="0" name=""/>
        <dsp:cNvSpPr/>
      </dsp:nvSpPr>
      <dsp:spPr>
        <a:xfrm rot="10800000">
          <a:off x="1983683" y="3468311"/>
          <a:ext cx="6992874" cy="8892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2149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confusion matrix was able to search the model thoroughly highlighting important information that helped look into potential biases or imbalances in the models predictions</a:t>
          </a:r>
        </a:p>
      </dsp:txBody>
      <dsp:txXfrm rot="10800000">
        <a:off x="2206003" y="3468311"/>
        <a:ext cx="6770554" cy="889281"/>
      </dsp:txXfrm>
    </dsp:sp>
    <dsp:sp modelId="{8956A624-C93F-4F47-9E9A-99FAEC53D7AC}">
      <dsp:nvSpPr>
        <dsp:cNvPr id="0" name=""/>
        <dsp:cNvSpPr/>
      </dsp:nvSpPr>
      <dsp:spPr>
        <a:xfrm>
          <a:off x="1539042" y="3468311"/>
          <a:ext cx="889281" cy="88928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82CBD-5CB9-4F42-811A-737A6960146F}">
      <dsp:nvSpPr>
        <dsp:cNvPr id="0" name=""/>
        <dsp:cNvSpPr/>
      </dsp:nvSpPr>
      <dsp:spPr>
        <a:xfrm>
          <a:off x="1283" y="673807"/>
          <a:ext cx="5006206" cy="30037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BiLSTM</a:t>
          </a:r>
          <a:r>
            <a:rPr lang="en-US" sz="4400" kern="1200" dirty="0"/>
            <a:t> with Trainable Embedding</a:t>
          </a:r>
        </a:p>
      </dsp:txBody>
      <dsp:txXfrm>
        <a:off x="1283" y="673807"/>
        <a:ext cx="5006206" cy="3003723"/>
      </dsp:txXfrm>
    </dsp:sp>
    <dsp:sp modelId="{C93D2479-5B6E-45EF-A438-49D4506C3FAB}">
      <dsp:nvSpPr>
        <dsp:cNvPr id="0" name=""/>
        <dsp:cNvSpPr/>
      </dsp:nvSpPr>
      <dsp:spPr>
        <a:xfrm>
          <a:off x="5508110" y="673807"/>
          <a:ext cx="5006206" cy="30037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BiLSTM</a:t>
          </a:r>
          <a:r>
            <a:rPr lang="en-US" sz="4400" kern="1200" dirty="0"/>
            <a:t> with Pre-trained Embedding(</a:t>
          </a:r>
          <a:r>
            <a:rPr lang="en-US" sz="4400" kern="1200" dirty="0" err="1"/>
            <a:t>GLoVe</a:t>
          </a:r>
          <a:r>
            <a:rPr lang="en-US" sz="4400" kern="1200" dirty="0"/>
            <a:t>)</a:t>
          </a:r>
        </a:p>
      </dsp:txBody>
      <dsp:txXfrm>
        <a:off x="5508110" y="673807"/>
        <a:ext cx="5006206" cy="3003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0F601-2701-4A1D-BDA1-59B206D35214}">
      <dsp:nvSpPr>
        <dsp:cNvPr id="0" name=""/>
        <dsp:cNvSpPr/>
      </dsp:nvSpPr>
      <dsp:spPr>
        <a:xfrm>
          <a:off x="42044" y="1408153"/>
          <a:ext cx="888910" cy="88891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BFD5B-9D40-4352-9BBF-5B817954901E}">
      <dsp:nvSpPr>
        <dsp:cNvPr id="0" name=""/>
        <dsp:cNvSpPr/>
      </dsp:nvSpPr>
      <dsp:spPr>
        <a:xfrm>
          <a:off x="228716" y="1594824"/>
          <a:ext cx="515568" cy="515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898F9-A8A2-4CD5-9B3E-A3CD1FB51644}">
      <dsp:nvSpPr>
        <dsp:cNvPr id="0" name=""/>
        <dsp:cNvSpPr/>
      </dsp:nvSpPr>
      <dsp:spPr>
        <a:xfrm>
          <a:off x="1121436" y="1408153"/>
          <a:ext cx="2095289" cy="88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BiLSTM with non-trained vector  accuracy is 0.9071.</a:t>
          </a:r>
        </a:p>
      </dsp:txBody>
      <dsp:txXfrm>
        <a:off x="1121436" y="1408153"/>
        <a:ext cx="2095289" cy="888910"/>
      </dsp:txXfrm>
    </dsp:sp>
    <dsp:sp modelId="{0750B9F3-C710-453A-B354-F1EFBCA99620}">
      <dsp:nvSpPr>
        <dsp:cNvPr id="0" name=""/>
        <dsp:cNvSpPr/>
      </dsp:nvSpPr>
      <dsp:spPr>
        <a:xfrm>
          <a:off x="3581813" y="1408153"/>
          <a:ext cx="888910" cy="88891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17546-7D37-4E8A-A085-7DBE2D1E3745}">
      <dsp:nvSpPr>
        <dsp:cNvPr id="0" name=""/>
        <dsp:cNvSpPr/>
      </dsp:nvSpPr>
      <dsp:spPr>
        <a:xfrm>
          <a:off x="3768484" y="1594824"/>
          <a:ext cx="515568" cy="515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1D96B-35E0-4A5E-AACE-3CB74FA5D14B}">
      <dsp:nvSpPr>
        <dsp:cNvPr id="0" name=""/>
        <dsp:cNvSpPr/>
      </dsp:nvSpPr>
      <dsp:spPr>
        <a:xfrm>
          <a:off x="4661204" y="1408153"/>
          <a:ext cx="2095289" cy="88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BiLSTM with pre-trained vector accuracy is 0.9192.</a:t>
          </a:r>
        </a:p>
      </dsp:txBody>
      <dsp:txXfrm>
        <a:off x="4661204" y="1408153"/>
        <a:ext cx="2095289" cy="888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B82FC-18EF-40B9-9747-5E38C93EEB7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626CA-104D-4538-82B4-0E3420132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0EC8-6E72-1B0E-D573-2EC2A632A2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F9F1D1-FD65-0582-BB21-DBE43016C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F6884-37AA-519E-4973-81FAFBCC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6ADBC-DF6F-098E-1E81-59FDF651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8A04-6D93-90FE-46F7-15A02886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7A69-7177-ECD9-2E93-8EBB4536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AE243-7174-E5B0-DCAD-3D0CB13F1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ABE6F-1D38-D281-1050-29AB1948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14076-428E-6D85-5F4A-522ED132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D49CA-7E29-909A-56A7-DF826EA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D22234-2294-A07E-89D7-46E3A95A4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392566-CCDA-D24E-1736-BADDA318D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447BE-F2EC-B7AE-5BEE-4C0F3F781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23664-2413-C55F-3D3C-10D58EC8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4724-A04E-1B60-7031-5FC266EA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2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7B95-884E-B9D1-0384-60112F94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437C-7DDD-C2D5-9D9C-0247C3065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A334D-CC0A-2897-D72C-63433440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1F92F-9848-A37E-408B-A53D5783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8814E-04A4-8104-67E0-A0135212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C0D3-D368-E28F-89C8-5707FE33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005E9-429C-83EA-78D3-047D4B993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9E2D2-1466-A85E-B72E-84709F0A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26C4F-148D-DF4A-27E1-7DBA1895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357B2-1FDF-1EC0-3639-E0D84478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9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1542-E8BA-8C18-69B9-749FDACA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B361-7A88-BDE7-068C-F23BD78E7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4A7D4-BFEC-E385-6A88-E63879327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72293-42AA-FCFB-97BB-F4D6692C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9F53D-CC1B-D9A0-0E2F-CF387D3D6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B0BF8-4163-1E0B-AD4F-598452B5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CCCA-3097-FA3B-29D5-18923872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516BD-7A40-BAE5-1870-EF62EC9B0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998A0-2A68-9ABA-2D5E-06020C16B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DE7CA1-A5DC-920F-58D8-48EF887A4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886FF-5B09-8522-9ECF-87E3D5B46B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94AF8F-72AF-D637-DED4-9DBF95F7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E8D4D-C077-51DD-487F-7BC6FACEB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15718B-1988-BF4B-2002-DD4B361A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93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6555-8047-868D-DDE5-3C82D2E7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27056C-184F-278A-B3E8-266BDC0D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74F8D-ABB6-B4FB-EDE9-0FC8CF07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9103D-0C87-16C2-E88B-AFA1A777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31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BE7DE-D803-3A94-D2DD-BDF69D07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2FD05-934E-D04B-4414-2718FDFF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9F-CEC9-3BF9-2072-7C3FC7EF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A38C-55CD-7265-ECF8-634A4828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7373-D13D-232C-8E16-E6BFCAF1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496D5-F98E-D7E1-C5D8-65F73732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B2325-DF24-D49A-471F-9FEC215F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2F7B2-DB4A-A1E0-7E9D-17D59784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2FBBC-9E03-94B5-F931-DDFFE9BC4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6223-B835-0B37-F67C-C746C1FBE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3000F-1D33-E72D-DC5C-66760823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09237-FB36-2196-6009-7F89B0433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43539-DA05-800E-D582-ACEA9473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55DC3-56FD-4239-2D93-DA56578B1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062A0-0124-BCB8-6A94-38CFF42C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7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2AA18-E6F5-C7FF-0A60-F8C7A9D5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C966F-6161-5FC5-6D33-113A9F41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EE3F8-B39B-AD68-F7E7-D4C1D905BA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AEAC2-EC62-46FC-88B8-0A51425A8CE5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3DAB4-188F-D18C-223F-DDBB51D56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B7003-980B-2E8A-238A-FF53A22A2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39B9B9-4A5A-4847-A2FC-1321D4ADD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0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www.semanticscholar.org/author/Manimozhi-Neethinayagam/2256999270" TargetMode="External"/><Relationship Id="rId7" Type="http://schemas.openxmlformats.org/officeDocument/2006/relationships/hyperlink" Target="https://www.geeksforgeeks.org/deep-learning-introduction-to-long-short-term-memory/" TargetMode="External"/><Relationship Id="rId2" Type="http://schemas.openxmlformats.org/officeDocument/2006/relationships/hyperlink" Target="https://www.semanticscholar.org/author/Dhwani-Vaishnav/2256998957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litslink/a-complete-guide-to-natural-language-processing-nlp-381bbac30962" TargetMode="External"/><Relationship Id="rId5" Type="http://schemas.openxmlformats.org/officeDocument/2006/relationships/hyperlink" Target="https://www.semanticscholar.org/venue?name=arXiv.org" TargetMode="External"/><Relationship Id="rId4" Type="http://schemas.openxmlformats.org/officeDocument/2006/relationships/hyperlink" Target="https://www.semanticscholar.org/author/Jongwook-Woo/2256987351" TargetMode="External"/><Relationship Id="rId9" Type="http://schemas.openxmlformats.org/officeDocument/2006/relationships/image" Target="../media/image7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%C3%B6venpick_Ice_Cream.jpg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gital art of people working on a tablet&#10;&#10;Description automatically generated">
            <a:extLst>
              <a:ext uri="{FF2B5EF4-FFF2-40B4-BE49-F238E27FC236}">
                <a16:creationId xmlns:a16="http://schemas.microsoft.com/office/drawing/2014/main" id="{0E79E424-83FD-EA67-DF9A-D652DE74ED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t="38901" b="839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DA70EF4-6835-41DE-F45D-977E12D7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92" y="21864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Leveraging NLP and Deep Learning for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Text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741A-2AB1-ACF8-BAC4-E1C68B94A378}"/>
              </a:ext>
            </a:extLst>
          </p:cNvPr>
          <p:cNvSpPr txBox="1"/>
          <p:nvPr/>
        </p:nvSpPr>
        <p:spPr>
          <a:xfrm>
            <a:off x="3591157" y="4754074"/>
            <a:ext cx="40081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chemeClr val="accent5">
                    <a:lumMod val="50000"/>
                  </a:schemeClr>
                </a:solidFill>
                <a:effectLst/>
              </a:rPr>
              <a:t>Bonyshree Bose</a:t>
            </a:r>
          </a:p>
          <a:p>
            <a:pPr algn="ctr"/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Kanha Baidya</a:t>
            </a:r>
          </a:p>
          <a:p>
            <a:pPr algn="ctr"/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Yashesh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</a:rPr>
              <a:t>Darji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en-US" sz="2400" i="0" dirty="0">
                <a:solidFill>
                  <a:schemeClr val="accent5">
                    <a:lumMod val="50000"/>
                  </a:schemeClr>
                </a:solidFill>
                <a:effectLst/>
              </a:rPr>
              <a:t>Anirudh </a:t>
            </a:r>
            <a:r>
              <a:rPr lang="en-US" sz="2400" i="0" dirty="0" err="1">
                <a:solidFill>
                  <a:schemeClr val="accent5">
                    <a:lumMod val="50000"/>
                  </a:schemeClr>
                </a:solidFill>
                <a:effectLst/>
              </a:rPr>
              <a:t>Bhamidipati</a:t>
            </a:r>
            <a:endParaRPr lang="en-US" sz="2400" i="0" dirty="0">
              <a:solidFill>
                <a:schemeClr val="accent5">
                  <a:lumMod val="50000"/>
                </a:schemeClr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1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82AF-DDAD-B130-1BE2-D8CB4B4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Results:</a:t>
            </a:r>
          </a:p>
        </p:txBody>
      </p:sp>
      <p:graphicFrame>
        <p:nvGraphicFramePr>
          <p:cNvPr id="8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935072"/>
              </p:ext>
            </p:extLst>
          </p:nvPr>
        </p:nvGraphicFramePr>
        <p:xfrm>
          <a:off x="710184" y="1055254"/>
          <a:ext cx="10515600" cy="2866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436">
                  <a:extLst>
                    <a:ext uri="{9D8B030D-6E8A-4147-A177-3AD203B41FA5}">
                      <a16:colId xmlns:a16="http://schemas.microsoft.com/office/drawing/2014/main" val="611254893"/>
                    </a:ext>
                  </a:extLst>
                </a:gridCol>
                <a:gridCol w="3688422">
                  <a:extLst>
                    <a:ext uri="{9D8B030D-6E8A-4147-A177-3AD203B41FA5}">
                      <a16:colId xmlns:a16="http://schemas.microsoft.com/office/drawing/2014/main" val="2894746011"/>
                    </a:ext>
                  </a:extLst>
                </a:gridCol>
                <a:gridCol w="3832261">
                  <a:extLst>
                    <a:ext uri="{9D8B030D-6E8A-4147-A177-3AD203B41FA5}">
                      <a16:colId xmlns:a16="http://schemas.microsoft.com/office/drawing/2014/main" val="3194159703"/>
                    </a:ext>
                  </a:extLst>
                </a:gridCol>
                <a:gridCol w="1223481">
                  <a:extLst>
                    <a:ext uri="{9D8B030D-6E8A-4147-A177-3AD203B41FA5}">
                      <a16:colId xmlns:a16="http://schemas.microsoft.com/office/drawing/2014/main" val="2667873905"/>
                    </a:ext>
                  </a:extLst>
                </a:gridCol>
              </a:tblGrid>
              <a:tr h="10468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latin typeface="Arial Black" panose="020B0A0402010202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Black" panose="020B0A04020102020204" pitchFamily="34" charset="0"/>
                        </a:rPr>
                        <a:t>Class</a:t>
                      </a:r>
                      <a:r>
                        <a:rPr lang="en-US" sz="1600" baseline="0" dirty="0">
                          <a:latin typeface="Arial Black" panose="020B0A04020102020204" pitchFamily="34" charset="0"/>
                        </a:rPr>
                        <a:t> “0”</a:t>
                      </a:r>
                    </a:p>
                    <a:p>
                      <a:pPr algn="ctr"/>
                      <a:r>
                        <a:rPr lang="en-US" sz="1600" baseline="0" dirty="0">
                          <a:latin typeface="Arial Black" panose="020B0A04020102020204" pitchFamily="34" charset="0"/>
                        </a:rPr>
                        <a:t>(Checking or Savings Account)</a:t>
                      </a:r>
                      <a:endParaRPr lang="en-US" sz="16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Black" panose="020B0A04020102020204" pitchFamily="34" charset="0"/>
                        </a:rPr>
                        <a:t>Class</a:t>
                      </a:r>
                      <a:r>
                        <a:rPr lang="en-US" sz="1600" baseline="0" dirty="0">
                          <a:latin typeface="Arial Black" panose="020B0A04020102020204" pitchFamily="34" charset="0"/>
                        </a:rPr>
                        <a:t> “1”</a:t>
                      </a:r>
                    </a:p>
                    <a:p>
                      <a:pPr algn="ctr"/>
                      <a:r>
                        <a:rPr lang="en-US" sz="1600" baseline="0" dirty="0">
                          <a:latin typeface="Arial Black" panose="020B0A04020102020204" pitchFamily="34" charset="0"/>
                        </a:rPr>
                        <a:t>(Credit Card)</a:t>
                      </a:r>
                      <a:endParaRPr lang="en-US" sz="16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Black" panose="020B0A04020102020204" pitchFamily="34" charset="0"/>
                        </a:rPr>
                        <a:t>Overall/Weighted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809249"/>
                  </a:ext>
                </a:extLst>
              </a:tr>
              <a:tr h="606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295764"/>
                  </a:ext>
                </a:extLst>
              </a:tr>
              <a:tr h="606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77379"/>
                  </a:ext>
                </a:extLst>
              </a:tr>
              <a:tr h="606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75678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95292" y="4395797"/>
            <a:ext cx="99453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Model Accuracy : 91.93%</a:t>
            </a:r>
          </a:p>
        </p:txBody>
      </p:sp>
    </p:spTree>
    <p:extLst>
      <p:ext uri="{BB962C8B-B14F-4D97-AF65-F5344CB8AC3E}">
        <p14:creationId xmlns:p14="http://schemas.microsoft.com/office/powerpoint/2010/main" val="1673048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C40FA7-569F-4A37-BF4B-C5FFCF40C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8340DB-272A-D524-52DA-DBC62258E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748656"/>
              </p:ext>
            </p:extLst>
          </p:nvPr>
        </p:nvGraphicFramePr>
        <p:xfrm>
          <a:off x="838200" y="1938528"/>
          <a:ext cx="10515600" cy="436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48F8DE5-868A-FEB5-2D70-2AA66FB1A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62BDB9-2E33-0273-0808-9DCDE594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Supervised Model -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94867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alculator&#10;&#10;Description automatically generated">
            <a:extLst>
              <a:ext uri="{FF2B5EF4-FFF2-40B4-BE49-F238E27FC236}">
                <a16:creationId xmlns:a16="http://schemas.microsoft.com/office/drawing/2014/main" id="{90829995-EE38-CED9-68EC-18E2E6680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6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224C716-95B7-2179-2B48-EB6625D0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457200"/>
            <a:ext cx="831272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1505331"/>
            <a:ext cx="5129784" cy="38473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505331"/>
            <a:ext cx="5129784" cy="384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3BF135E-A888-6FC0-6872-6E2D1224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882AF-DDAD-B130-1BE2-D8CB4B4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Deep Learning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27520DD2-24D1-0AED-4258-50BE2AA99E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5901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9815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55EB5-93BD-BD68-82EB-1E6366CB9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BiLSTM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9" name="Content Placeholder 8" descr="A diagram of a machine&#10;&#10;Description automatically generated">
            <a:extLst>
              <a:ext uri="{FF2B5EF4-FFF2-40B4-BE49-F238E27FC236}">
                <a16:creationId xmlns:a16="http://schemas.microsoft.com/office/drawing/2014/main" id="{B586C345-4EC2-6673-5D43-542C80D36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830297"/>
            <a:ext cx="7347537" cy="519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BB70A5-6D44-AECB-D82D-FDDC5512573B}"/>
              </a:ext>
            </a:extLst>
          </p:cNvPr>
          <p:cNvSpPr txBox="1"/>
          <p:nvPr/>
        </p:nvSpPr>
        <p:spPr>
          <a:xfrm>
            <a:off x="558800" y="3581400"/>
            <a:ext cx="3572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Imagine you have a sentence:</a:t>
            </a:r>
            <a:br>
              <a:rPr lang="en-US"/>
            </a:br>
            <a:r>
              <a:rPr lang="en-US" b="1"/>
              <a:t>"The cat sat on the mat."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Forward LSTM</a:t>
            </a:r>
            <a:r>
              <a:rPr lang="en-US"/>
              <a:t> reads the sentence as:</a:t>
            </a:r>
            <a:br>
              <a:rPr lang="en-US"/>
            </a:br>
            <a:r>
              <a:rPr lang="en-US"/>
              <a:t>"The → cat → sat → on → the → mat."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Backward LSTM</a:t>
            </a:r>
            <a:r>
              <a:rPr lang="en-US"/>
              <a:t> reads the sentence as:</a:t>
            </a:r>
            <a:br>
              <a:rPr lang="en-US"/>
            </a:br>
            <a:r>
              <a:rPr lang="en-US"/>
              <a:t>"mat → the → on → sat → cat → The."</a:t>
            </a:r>
          </a:p>
        </p:txBody>
      </p:sp>
    </p:spTree>
    <p:extLst>
      <p:ext uri="{BB962C8B-B14F-4D97-AF65-F5344CB8AC3E}">
        <p14:creationId xmlns:p14="http://schemas.microsoft.com/office/powerpoint/2010/main" val="148884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1B87-724D-1E00-12BD-B8EE582A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BiLSTM Arcitecture: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74DC37-84FD-F407-5B88-1078D0CA13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68652"/>
            <a:ext cx="1051560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F6CC4B80-2FAC-EB58-D690-540ACEE84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02732"/>
            <a:ext cx="10905066" cy="5452534"/>
          </a:xfrm>
          <a:prstGeom prst="rect">
            <a:avLst/>
          </a:prstGeom>
        </p:spPr>
      </p:pic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749B0A90-449C-DE0C-4A68-5A308EC4D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85794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658EE-9DF1-655A-4D6B-3D7C1238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2D7912-CA1C-B04A-243E-155EE2CD2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4553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1661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1535E19-B40E-506D-D0D7-753B2F07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0920"/>
            <a:ext cx="11277600" cy="583615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841427-ECD5-9407-1F70-89F5C8B4D317}"/>
              </a:ext>
            </a:extLst>
          </p:cNvPr>
          <p:cNvSpPr/>
          <p:nvPr/>
        </p:nvSpPr>
        <p:spPr>
          <a:xfrm>
            <a:off x="207390" y="2441542"/>
            <a:ext cx="1366887" cy="70701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50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97A10-4788-8615-56F1-D0411890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/>
              <a:t>Acurracy Score: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ACDFB7-FBDE-EE39-1CD2-BD26FBBA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23" r="26831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D604F96-BC57-4F55-DE2E-A8F44D8C33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99488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7343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DE2E8FE-B87B-430D-9722-167B5E2C2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Books stacked on a table">
            <a:extLst>
              <a:ext uri="{FF2B5EF4-FFF2-40B4-BE49-F238E27FC236}">
                <a16:creationId xmlns:a16="http://schemas.microsoft.com/office/drawing/2014/main" id="{3953BCDA-0318-D77D-E07B-1EAB196943E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753E1-FCD5-42E7-F0E4-C36340BE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Case Studies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4FD9D32-9642-8107-AAB1-E5C68D7E96C8}"/>
              </a:ext>
            </a:extLst>
          </p:cNvPr>
          <p:cNvSpPr txBox="1"/>
          <p:nvPr/>
        </p:nvSpPr>
        <p:spPr>
          <a:xfrm>
            <a:off x="5657850" y="1698212"/>
            <a:ext cx="61584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Case Study Objective : Automating Customer Support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classify consumer complaint case information into correct Product Category such as Checking or Savings Account or Credit Card.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8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10618-2C5F-A8E8-1779-92184939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son with idea concept">
            <a:extLst>
              <a:ext uri="{FF2B5EF4-FFF2-40B4-BE49-F238E27FC236}">
                <a16:creationId xmlns:a16="http://schemas.microsoft.com/office/drawing/2014/main" id="{385CD5BE-58C9-7E3D-7E83-7D9D4E6128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2740" r="10509" b="-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E023B-B379-E5ED-9E2D-F30DF41E5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0069"/>
            <a:ext cx="10515600" cy="28527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Challenges and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22AB4-F253-944C-8D65-4E9CC620D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36915"/>
            <a:ext cx="10515600" cy="2852736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Challenge : Large Dataset and less computing power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Solution : Picked two Product categories to create the ML model for text classification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0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44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EF584610-EA71-5746-763A-2DA9DB9E2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030" y="1065276"/>
            <a:ext cx="4727448" cy="472744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B7F744-BD15-6AEA-1BD3-79263BB4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 and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Conslusion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FDF210C-6700-51C2-DF93-32EBBBEE2B1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786383" y="3566810"/>
            <a:ext cx="5692953" cy="2651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228600" fontAlgn="base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Future Model Improvement: </a:t>
            </a:r>
            <a:r>
              <a:rPr lang="en-US" altLang="en-US" sz="1500" dirty="0">
                <a:solidFill>
                  <a:schemeClr val="tx2"/>
                </a:solidFill>
              </a:rPr>
              <a:t>Explore models to classify between all 11 Product Categories.</a:t>
            </a:r>
          </a:p>
          <a:p>
            <a:pPr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500" b="1" dirty="0">
              <a:solidFill>
                <a:schemeClr val="tx2"/>
              </a:solidFill>
            </a:endParaRPr>
          </a:p>
          <a:p>
            <a:pPr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Current Model Performance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The final model provided satisfactory results, although there is room for further improvement.</a:t>
            </a:r>
          </a:p>
          <a:p>
            <a:pPr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R="0" lvl="0" indent="-2286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Current Key Findings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The preprocessing and feature extraction steps were crucial in enhancing model accuracy and ensuring robust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58893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816B91-0FDE-FC6E-E77B-757AE524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608" y="1380564"/>
            <a:ext cx="4561369" cy="23462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20" name="Picture 19" descr="Question Cat">
            <a:extLst>
              <a:ext uri="{FF2B5EF4-FFF2-40B4-BE49-F238E27FC236}">
                <a16:creationId xmlns:a16="http://schemas.microsoft.com/office/drawing/2014/main" id="{64B33F43-E95F-62FA-4A03-4BF61731A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35" y="1419785"/>
            <a:ext cx="4018430" cy="40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3B5E3-37B8-22AE-7E2A-50713376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5B0CFCA8-D8D1-FF27-9586-7A5F2DA7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923" y="2405894"/>
            <a:ext cx="5315189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effectLst/>
              </a:rPr>
              <a:t>Consumer Financial Protection Bureau. "Consumer Complaint Database."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Consumer Financial Protection Bureau, n.d. Web.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100" b="1" u="sng" dirty="0"/>
              <a:t>Predictive Analysis of CFPB Consumer Complaints  </a:t>
            </a:r>
            <a:r>
              <a:rPr lang="en-US" altLang="en-US" sz="1100" b="1" dirty="0"/>
              <a:t>Using Machine Learning - </a:t>
            </a:r>
            <a:r>
              <a:rPr lang="en-US" altLang="en-US" sz="11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Dhwani Vaishnav</a:t>
            </a:r>
            <a:r>
              <a:rPr lang="en-US" altLang="en-US" sz="1100" b="1" dirty="0"/>
              <a:t>, </a:t>
            </a:r>
            <a:r>
              <a:rPr lang="en-US" altLang="en-US" sz="11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Manimozhi</a:t>
            </a:r>
            <a:r>
              <a:rPr lang="en-US" altLang="en-US" sz="11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en-US" sz="1100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Neethinayagam</a:t>
            </a:r>
            <a:r>
              <a:rPr lang="en-US" altLang="en-US" sz="1100" b="1" dirty="0"/>
              <a:t>,  </a:t>
            </a:r>
            <a:r>
              <a:rPr lang="en-US" altLang="en-US" sz="1100" b="1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Jongwook</a:t>
            </a:r>
            <a:r>
              <a:rPr lang="en-US" altLang="en-US" sz="11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Woo</a:t>
            </a:r>
            <a:r>
              <a:rPr lang="en-US" altLang="en-US" sz="1100" b="1" dirty="0"/>
              <a:t> Published in </a:t>
            </a:r>
            <a:r>
              <a:rPr lang="en-US" altLang="en-US" sz="11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arXiv.org</a:t>
            </a:r>
            <a:r>
              <a:rPr lang="en-US" altLang="en-US" sz="1100" b="1" dirty="0"/>
              <a:t> 8 July 2024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100" b="1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100" b="1" u="sng" dirty="0"/>
              <a:t>NLP Processing : 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100" b="1" dirty="0">
                <a:hlinkClick r:id="rId6"/>
              </a:rPr>
              <a:t>https://medium.com/litslink/a-complete-guide-to-natural-language-processing-nlp-381bbac30962</a:t>
            </a:r>
            <a:endParaRPr lang="en-US" altLang="en-US" sz="1100" b="1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100" b="1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100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 Model :</a:t>
            </a:r>
            <a:endParaRPr lang="en-US" altLang="en-US" sz="1100" b="1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100" b="1" dirty="0">
                <a:hlinkClick r:id="rId7"/>
              </a:rPr>
              <a:t>https://www.geeksforgeeks.org/deep-learning-introduction-to-long-short-term-memory/</a:t>
            </a:r>
            <a:endParaRPr lang="en-US" altLang="en-US" sz="1100" b="1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100" b="1" dirty="0"/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100" b="1" dirty="0"/>
              <a:t>https://github.com/Ashwin-ks/NLP_Complaints_Classification_ML_DL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441454B3-0E18-8B08-90FE-B79F04B1D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37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3968B-B304-DBC7-F4C6-5F3FB66D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Thanks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players in huddle">
            <a:extLst>
              <a:ext uri="{FF2B5EF4-FFF2-40B4-BE49-F238E27FC236}">
                <a16:creationId xmlns:a16="http://schemas.microsoft.com/office/drawing/2014/main" id="{0258A7F1-3A65-A33E-E3C8-0A7DE2D0D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5" r="-2" b="1907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6579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late of ice cream on a table">
            <a:extLst>
              <a:ext uri="{FF2B5EF4-FFF2-40B4-BE49-F238E27FC236}">
                <a16:creationId xmlns:a16="http://schemas.microsoft.com/office/drawing/2014/main" id="{CFC911D4-E123-70D8-9F79-46C034B5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870" r="-1" b="1111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BCA98-0BCD-7B19-F1F9-F0CCEE3E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Thanks Dave and Arin</a:t>
            </a:r>
          </a:p>
        </p:txBody>
      </p:sp>
      <p:sp>
        <p:nvSpPr>
          <p:cNvPr id="7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36406-71DB-0819-C501-078B8DBAA5E1}"/>
              </a:ext>
            </a:extLst>
          </p:cNvPr>
          <p:cNvSpPr txBox="1"/>
          <p:nvPr/>
        </p:nvSpPr>
        <p:spPr>
          <a:xfrm>
            <a:off x="9756874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M%C3%B6venpick_Ice_Cream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logo with text on it&#10;&#10;Description automatically generated">
            <a:extLst>
              <a:ext uri="{FF2B5EF4-FFF2-40B4-BE49-F238E27FC236}">
                <a16:creationId xmlns:a16="http://schemas.microsoft.com/office/drawing/2014/main" id="{241EC768-6BD0-9E63-393D-81EE7E56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9864253" y="2907270"/>
            <a:ext cx="2467319" cy="666843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11E1FA47-6C34-3BD8-5282-E4E83A01AB0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chemeClr val="bg1">
                    <a:lumMod val="95000"/>
                  </a:schemeClr>
                </a:solidFill>
              </a:rPr>
              <a:t>nion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97E877-075C-E5E0-437B-584C01707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0EE27C3-0FFA-D407-37D6-AA976701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7" y="5012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Project Objectives</a:t>
            </a:r>
          </a:p>
        </p:txBody>
      </p:sp>
      <p:graphicFrame>
        <p:nvGraphicFramePr>
          <p:cNvPr id="61" name="Content Placeholder 51">
            <a:extLst>
              <a:ext uri="{FF2B5EF4-FFF2-40B4-BE49-F238E27FC236}">
                <a16:creationId xmlns:a16="http://schemas.microsoft.com/office/drawing/2014/main" id="{5ED234A0-A996-8DCD-F8EB-66E704FAC76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83197726"/>
              </p:ext>
            </p:extLst>
          </p:nvPr>
        </p:nvGraphicFramePr>
        <p:xfrm>
          <a:off x="838200" y="1825625"/>
          <a:ext cx="107298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831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59502-41B0-C479-C923-5700A630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304B-6E14-6273-D741-0FF2D92C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D4274-B041-3A7E-BA74-AFAF5AE15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09D522-90BB-DB31-8E3E-59779AA18E19}"/>
              </a:ext>
            </a:extLst>
          </p:cNvPr>
          <p:cNvSpPr txBox="1">
            <a:spLocks/>
          </p:cNvSpPr>
          <p:nvPr/>
        </p:nvSpPr>
        <p:spPr>
          <a:xfrm>
            <a:off x="1523997" y="5012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Overview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BBBB274-2E2A-30C9-2F8E-624CB90AEF74}"/>
              </a:ext>
            </a:extLst>
          </p:cNvPr>
          <p:cNvGraphicFramePr>
            <a:graphicFrameLocks noGrp="1" noDrilldown="1" noMove="1" noResize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037311"/>
              </p:ext>
            </p:extLst>
          </p:nvPr>
        </p:nvGraphicFramePr>
        <p:xfrm>
          <a:off x="838200" y="1825625"/>
          <a:ext cx="568147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diagram of a machine learning algorithm&#10;&#10;Description automatically generated">
            <a:extLst>
              <a:ext uri="{FF2B5EF4-FFF2-40B4-BE49-F238E27FC236}">
                <a16:creationId xmlns:a16="http://schemas.microsoft.com/office/drawing/2014/main" id="{47E26B40-3BDD-F621-D303-960C3CA100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7711"/>
            <a:ext cx="5191120" cy="4370861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6BBB94B-7940-1A51-C85A-B974C3D4B1EF}"/>
              </a:ext>
            </a:extLst>
          </p:cNvPr>
          <p:cNvCxnSpPr/>
          <p:nvPr/>
        </p:nvCxnSpPr>
        <p:spPr>
          <a:xfrm flipV="1">
            <a:off x="5544313" y="2392476"/>
            <a:ext cx="2103120" cy="274320"/>
          </a:xfrm>
          <a:prstGeom prst="bentConnector3">
            <a:avLst>
              <a:gd name="adj1" fmla="val 50000"/>
            </a:avLst>
          </a:prstGeom>
          <a:ln w="7302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B5F5A2-100E-2FDA-2A41-D3A6F6DDCE55}"/>
              </a:ext>
            </a:extLst>
          </p:cNvPr>
          <p:cNvCxnSpPr/>
          <p:nvPr/>
        </p:nvCxnSpPr>
        <p:spPr>
          <a:xfrm>
            <a:off x="5556043" y="2666796"/>
            <a:ext cx="0" cy="924816"/>
          </a:xfrm>
          <a:prstGeom prst="line">
            <a:avLst/>
          </a:prstGeom>
          <a:ln w="6032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9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CDAE5-1D87-B5EB-C2CF-CBEC7A6EC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AE10C3-C9ED-A07C-1D82-15E4345FD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7825C8-E4CE-8D4C-5BFF-C032F540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graphicFrame>
        <p:nvGraphicFramePr>
          <p:cNvPr id="20" name="Content Placeholder 9">
            <a:extLst>
              <a:ext uri="{FF2B5EF4-FFF2-40B4-BE49-F238E27FC236}">
                <a16:creationId xmlns:a16="http://schemas.microsoft.com/office/drawing/2014/main" id="{B441D542-4602-A212-B3DA-FA1B77C9C1D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14885"/>
              </p:ext>
            </p:extLst>
          </p:nvPr>
        </p:nvGraphicFramePr>
        <p:xfrm>
          <a:off x="838199" y="1838325"/>
          <a:ext cx="6381751" cy="4338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1CD6192-595E-2B13-B41E-0F185F3FB5E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295432" y="2933824"/>
            <a:ext cx="2467319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EE858-5F9E-DC14-C9C0-371F7C3EA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0088" y="3489463"/>
            <a:ext cx="2270344" cy="281609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47F12F-C08B-BB73-EC4E-3087948A5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5776" y="2045897"/>
            <a:ext cx="2270344" cy="9226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51A96D-27B9-39C6-FCE8-10576F8BA81B}"/>
              </a:ext>
            </a:extLst>
          </p:cNvPr>
          <p:cNvSpPr txBox="1"/>
          <p:nvPr/>
        </p:nvSpPr>
        <p:spPr>
          <a:xfrm>
            <a:off x="8105776" y="1645920"/>
            <a:ext cx="217208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3 Month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3D4C3-3CD5-2D0D-9052-C4D58D93A4CE}"/>
              </a:ext>
            </a:extLst>
          </p:cNvPr>
          <p:cNvSpPr txBox="1"/>
          <p:nvPr/>
        </p:nvSpPr>
        <p:spPr>
          <a:xfrm>
            <a:off x="8105776" y="3035176"/>
            <a:ext cx="241896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11 Product Categories</a:t>
            </a:r>
          </a:p>
        </p:txBody>
      </p:sp>
    </p:spTree>
    <p:extLst>
      <p:ext uri="{BB962C8B-B14F-4D97-AF65-F5344CB8AC3E}">
        <p14:creationId xmlns:p14="http://schemas.microsoft.com/office/powerpoint/2010/main" val="133911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FB7579-4747-34A3-8CA1-124BE05E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E5AEA7-957F-97AE-14E7-1E1F8144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Cleaning</a:t>
            </a:r>
          </a:p>
        </p:txBody>
      </p:sp>
      <p:pic>
        <p:nvPicPr>
          <p:cNvPr id="22" name="Content Placeholder 21" descr="A close-up of a website">
            <a:extLst>
              <a:ext uri="{FF2B5EF4-FFF2-40B4-BE49-F238E27FC236}">
                <a16:creationId xmlns:a16="http://schemas.microsoft.com/office/drawing/2014/main" id="{B6D8406F-1FFD-F2E7-55AE-C3009877D4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" b="-115"/>
          <a:stretch/>
        </p:blipFill>
        <p:spPr>
          <a:xfrm>
            <a:off x="1404305" y="2171066"/>
            <a:ext cx="3405439" cy="1575956"/>
          </a:xfrm>
          <a:prstGeom prst="rect">
            <a:avLst/>
          </a:prstGeom>
        </p:spPr>
      </p:pic>
      <p:pic>
        <p:nvPicPr>
          <p:cNvPr id="17" name="Content Placeholder 16" descr="A close-up of a company logo&#10;&#10;Description automatically generated">
            <a:extLst>
              <a:ext uri="{FF2B5EF4-FFF2-40B4-BE49-F238E27FC236}">
                <a16:creationId xmlns:a16="http://schemas.microsoft.com/office/drawing/2014/main" id="{1BE40A6D-8220-F2A4-83D6-F2379FAD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61" y="4006899"/>
            <a:ext cx="3238707" cy="1376450"/>
          </a:xfrm>
          <a:prstGeom prst="rect">
            <a:avLst/>
          </a:prstGeom>
        </p:spPr>
      </p:pic>
      <p:pic>
        <p:nvPicPr>
          <p:cNvPr id="28" name="Picture 27" descr="A graph of a consumer&#10;&#10;Description automatically generated with medium confidence">
            <a:extLst>
              <a:ext uri="{FF2B5EF4-FFF2-40B4-BE49-F238E27FC236}">
                <a16:creationId xmlns:a16="http://schemas.microsoft.com/office/drawing/2014/main" id="{19F5309C-311E-3420-308F-0F1A61B1D5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0825" y="1815958"/>
            <a:ext cx="6240272" cy="370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8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8D97F-DAD3-DE04-A160-884BEF7E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2A955D-8C5E-4553-7498-6502A567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058F4-8135-8DBC-184A-0471AB494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926DBB-8133-1AC9-4001-4F15536DE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319F41-3852-D5C3-F304-C4BD42FE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6F175-0107-332C-D0CA-EA65D296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Pre-Processing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agram of different languages&#10;&#10;Description automatically generated">
            <a:extLst>
              <a:ext uri="{FF2B5EF4-FFF2-40B4-BE49-F238E27FC236}">
                <a16:creationId xmlns:a16="http://schemas.microsoft.com/office/drawing/2014/main" id="{9A4EF944-75B7-435C-27A0-584DE4158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8" y="1718283"/>
            <a:ext cx="4385094" cy="3133755"/>
          </a:xfrm>
          <a:prstGeom prst="rect">
            <a:avLst/>
          </a:prstGeom>
        </p:spPr>
      </p:pic>
      <p:pic>
        <p:nvPicPr>
          <p:cNvPr id="7" name="Picture 6" descr="A diagram of a text&#10;&#10;Description automatically generated with medium confidence">
            <a:extLst>
              <a:ext uri="{FF2B5EF4-FFF2-40B4-BE49-F238E27FC236}">
                <a16:creationId xmlns:a16="http://schemas.microsoft.com/office/drawing/2014/main" id="{BE9CA5E2-9944-2AE0-7F01-DB21F67C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25" y="1718283"/>
            <a:ext cx="4385095" cy="29659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274815-4565-CC46-F0A4-14A481F8B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19489"/>
              </p:ext>
            </p:extLst>
          </p:nvPr>
        </p:nvGraphicFramePr>
        <p:xfrm>
          <a:off x="391718" y="4620768"/>
          <a:ext cx="1162349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1749">
                  <a:extLst>
                    <a:ext uri="{9D8B030D-6E8A-4147-A177-3AD203B41FA5}">
                      <a16:colId xmlns:a16="http://schemas.microsoft.com/office/drawing/2014/main" val="1171000194"/>
                    </a:ext>
                  </a:extLst>
                </a:gridCol>
                <a:gridCol w="5811749">
                  <a:extLst>
                    <a:ext uri="{9D8B030D-6E8A-4147-A177-3AD203B41FA5}">
                      <a16:colId xmlns:a16="http://schemas.microsoft.com/office/drawing/2014/main" val="3420343454"/>
                    </a:ext>
                  </a:extLst>
                </a:gridCol>
              </a:tblGrid>
              <a:tr h="215973">
                <a:tc>
                  <a:txBody>
                    <a:bodyPr/>
                    <a:lstStyle/>
                    <a:p>
                      <a:r>
                        <a:rPr lang="en-US" dirty="0"/>
                        <a:t>Original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Processed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063955"/>
                  </a:ext>
                </a:extLst>
              </a:tr>
              <a:tr h="1106859">
                <a:tc>
                  <a:txBody>
                    <a:bodyPr/>
                    <a:lstStyle/>
                    <a:p>
                      <a:r>
                        <a:rPr lang="en-US" sz="1000" dirty="0"/>
                        <a:t>my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instructed me to write a letter because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am a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of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am in a desperate need to fix this problem since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am trying to get things in order the accounts that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put below are due to the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violation that has nearly ruined my life please remove these accounts so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can start taking steps to getting my life back together. </a:t>
                      </a:r>
                    </a:p>
                    <a:p>
                      <a:r>
                        <a:rPr lang="en-US" sz="1000" dirty="0"/>
                        <a:t>thank you so much for assisting me and offering these resources to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like me. </a:t>
                      </a:r>
                    </a:p>
                    <a:p>
                      <a:r>
                        <a:rPr lang="en-US" sz="1000" dirty="0"/>
                        <a:t>account that are fraud due to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: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.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opened xx/xx/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.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opened xx/xx/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.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opened xx/xx/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. the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inquiries below | the only inquiry </a:t>
                      </a:r>
                      <a:r>
                        <a:rPr lang="en-US" sz="1000" dirty="0" err="1"/>
                        <a:t>i</a:t>
                      </a:r>
                      <a:r>
                        <a:rPr lang="en-US" sz="1000" dirty="0"/>
                        <a:t> did was the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 in </a:t>
                      </a:r>
                      <a:r>
                        <a:rPr lang="en-US" sz="1000" dirty="0" err="1"/>
                        <a:t>xxxx</a:t>
                      </a:r>
                      <a:r>
                        <a:rPr lang="en-US" sz="1000" dirty="0"/>
                        <a:t>, </a:t>
                      </a:r>
                      <a:r>
                        <a:rPr lang="en-US" sz="1000" dirty="0" err="1"/>
                        <a:t>xxxx</a:t>
                      </a:r>
                      <a:endParaRPr lang="en-US" sz="1000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step offering put desperate thing trying together write since account </a:t>
                      </a:r>
                      <a:r>
                        <a:rPr lang="en-US" sz="1100" dirty="0" err="1"/>
                        <a:t>fithis</a:t>
                      </a:r>
                      <a:r>
                        <a:rPr lang="en-US" sz="1100" dirty="0"/>
                        <a:t> instructed letter need please back like inquiry much violation nearly start opened order life resource get problem taking due remove getting assisting thank fraud ruined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58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41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E4B2C-76DB-C2B7-4831-8B476E28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Training – Supervised Model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5AD77A0-6097-5FBF-215F-77C0CE27B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831943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493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82AF-DDAD-B130-1BE2-D8CB4B4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999644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gistic</a:t>
            </a:r>
            <a:r>
              <a:rPr lang="en-US" sz="4000" dirty="0">
                <a:solidFill>
                  <a:srgbClr val="FFFFFF"/>
                </a:solidFill>
              </a:rPr>
              <a:t> Regression: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25684646"/>
              </p:ext>
            </p:extLst>
          </p:nvPr>
        </p:nvGraphicFramePr>
        <p:xfrm>
          <a:off x="0" y="1697374"/>
          <a:ext cx="12180030" cy="5042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B35954E-7FB2-95B0-7B5A-3FE6043CA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131551-DD40-16AB-0B4F-089FC529D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D8259-C886-E416-DC94-C10330EF4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9DA3F4-0F39-EBE8-ACAD-B880BDFB2FF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Supervised Model -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69553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880</Words>
  <Application>Microsoft Office PowerPoint</Application>
  <PresentationFormat>Widescreen</PresentationFormat>
  <Paragraphs>145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Agency FB</vt:lpstr>
      <vt:lpstr>Algerian</vt:lpstr>
      <vt:lpstr>Aptos</vt:lpstr>
      <vt:lpstr>Aptos Display</vt:lpstr>
      <vt:lpstr>Arial</vt:lpstr>
      <vt:lpstr>Arial Black</vt:lpstr>
      <vt:lpstr>Calibri</vt:lpstr>
      <vt:lpstr>Office Theme</vt:lpstr>
      <vt:lpstr>Leveraging NLP and Deep Learning for  Text Classification</vt:lpstr>
      <vt:lpstr>Agenda</vt:lpstr>
      <vt:lpstr>Project Objectives</vt:lpstr>
      <vt:lpstr>Agenda</vt:lpstr>
      <vt:lpstr>Data Collection</vt:lpstr>
      <vt:lpstr>Data Cleaning</vt:lpstr>
      <vt:lpstr>Data Pre-Processing</vt:lpstr>
      <vt:lpstr>Model Training – Supervised Model</vt:lpstr>
      <vt:lpstr>gistic Regression:</vt:lpstr>
      <vt:lpstr>Results:</vt:lpstr>
      <vt:lpstr>PowerPoint Presentation</vt:lpstr>
      <vt:lpstr>Supervised Model - Random Forest</vt:lpstr>
      <vt:lpstr>PowerPoint Presentation</vt:lpstr>
      <vt:lpstr>PowerPoint Presentation</vt:lpstr>
      <vt:lpstr>PowerPoint Presentation</vt:lpstr>
      <vt:lpstr>Deep Learning</vt:lpstr>
      <vt:lpstr>BiLSTM:</vt:lpstr>
      <vt:lpstr>BiLSTM Arcitecture:</vt:lpstr>
      <vt:lpstr>PowerPoint Presentation</vt:lpstr>
      <vt:lpstr>PowerPoint Presentation</vt:lpstr>
      <vt:lpstr>Acurracy Score:</vt:lpstr>
      <vt:lpstr>Case Studies</vt:lpstr>
      <vt:lpstr>Challenges and Solutions</vt:lpstr>
      <vt:lpstr>Future Work and Conslusion</vt:lpstr>
      <vt:lpstr>Q&amp;A</vt:lpstr>
      <vt:lpstr>References</vt:lpstr>
      <vt:lpstr>Thanks </vt:lpstr>
      <vt:lpstr>Thanks Dave and Arin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149@fiona01.onmicrosoft.com</dc:creator>
  <cp:lastModifiedBy>Kanha Baidya</cp:lastModifiedBy>
  <cp:revision>149</cp:revision>
  <dcterms:created xsi:type="dcterms:W3CDTF">2024-12-08T17:55:19Z</dcterms:created>
  <dcterms:modified xsi:type="dcterms:W3CDTF">2024-12-10T22:18:51Z</dcterms:modified>
</cp:coreProperties>
</file>